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7" r:id="rId5"/>
    <p:sldId id="286" r:id="rId6"/>
    <p:sldId id="272" r:id="rId7"/>
    <p:sldId id="270" r:id="rId8"/>
    <p:sldId id="269" r:id="rId9"/>
    <p:sldId id="290" r:id="rId10"/>
    <p:sldId id="289" r:id="rId11"/>
    <p:sldId id="268" r:id="rId12"/>
    <p:sldId id="265" r:id="rId13"/>
    <p:sldId id="284" r:id="rId14"/>
    <p:sldId id="285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43682B"/>
    <a:srgbClr val="FFC000"/>
    <a:srgbClr val="5B9BD5"/>
    <a:srgbClr val="7030A0"/>
    <a:srgbClr val="E35CE6"/>
    <a:srgbClr val="DF4FB9"/>
    <a:srgbClr val="D65885"/>
    <a:srgbClr val="E490AE"/>
    <a:srgbClr val="400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Số lượng(Triệu đồng)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Thiết bị</c:v>
                </c:pt>
                <c:pt idx="1">
                  <c:v>Nhân Lực</c:v>
                </c:pt>
                <c:pt idx="2">
                  <c:v>Phát triển</c:v>
                </c:pt>
                <c:pt idx="3">
                  <c:v>Quản lý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15</c:v>
                </c:pt>
                <c:pt idx="2">
                  <c:v>15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E9-4020-A4B3-33667C2257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AE84-9517-4152-B53D-5CE1A3D7C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F2406-826E-4438-9F0F-BDC653D21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4CAC9-2F12-418F-BD5C-60FA64DD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B88AA-FC4B-4DEE-A43E-0DA4FCA9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77FA8-36D1-40EC-A6B5-F7477D63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7048-804D-4824-93F9-133A8693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94AAE-125E-48AF-8CEF-E69E5A09C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1F850-8F10-477A-A1EC-794929EA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31189-4C72-4811-8871-750F35EC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B3F15-F30A-4B3D-9BAA-A5DC7615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3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18D28-5D4E-4928-8BEA-BEABFF36A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553F5-9587-4AD0-8AD4-47EBA4CAC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060EB-2A7E-4C5D-BB3E-F7F14ECF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1250-DC67-4137-A007-6C39B0010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2617B-1D3B-4DC9-9ACB-472C782E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18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416E7E-55AA-4528-8676-0BD477C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F5E-BC41-4B33-88AC-A44513BB9146}" type="datetime1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58ED5-7EF0-449F-8923-7A6CDFBE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50ED-EC38-442D-A16F-190A6CF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5736D-96A1-4CA3-BFA8-A210825A22ED}"/>
              </a:ext>
            </a:extLst>
          </p:cNvPr>
          <p:cNvSpPr/>
          <p:nvPr userDrawn="1"/>
        </p:nvSpPr>
        <p:spPr>
          <a:xfrm>
            <a:off x="1511300" y="6778384"/>
            <a:ext cx="10702146" cy="79615"/>
          </a:xfrm>
          <a:prstGeom prst="rect">
            <a:avLst/>
          </a:prstGeom>
          <a:gradFill flip="none" rotWithShape="1"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A0791-8D12-4B18-A763-BF4C7AF6C989}"/>
              </a:ext>
            </a:extLst>
          </p:cNvPr>
          <p:cNvSpPr/>
          <p:nvPr userDrawn="1"/>
        </p:nvSpPr>
        <p:spPr>
          <a:xfrm>
            <a:off x="0" y="6778384"/>
            <a:ext cx="1447800" cy="79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A33274-9A77-4219-B8AC-864B347AA376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DA7310-64F4-4862-9435-842F320404F2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22">
            <a:extLst>
              <a:ext uri="{FF2B5EF4-FFF2-40B4-BE49-F238E27FC236}">
                <a16:creationId xmlns:a16="http://schemas.microsoft.com/office/drawing/2014/main" id="{C4CBD0FB-415E-468D-8E37-2C2FBD06BDCE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2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AA25-6E35-4C90-8E53-8F1921F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8703-44D8-4D2D-AC0F-84441934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8EF04-E8F7-4CE9-866B-C4A87F661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5A22C-4EAB-47D5-B4FE-58E39BB9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EC65-83FE-448A-89C8-21A0E126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4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BB6E-8ED7-4A95-9CC8-2DFB2F8A9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1CDAA-4373-440B-A6C3-9F327CDB2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8BD18-496B-42CA-B220-8619E4FC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E7C6A-CE43-4F0B-B79B-59EA4135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F07B7-27C4-4FBC-ABC8-A39FEEDB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9B05-CD22-4441-A373-A80BCE97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6D46-1DC7-4450-B000-FC860E4D1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40573-762C-46A4-AF42-968482A0C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5B72A-884A-4BE3-9851-EA7A6A9A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DD592-C678-4F13-A20B-E347DAD2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D2BC7-BC12-458D-9611-143E1F7C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C584-94C9-4BF6-801C-DF29EAEC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6DCD2-7F76-44EC-BA70-EF98B5033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41B1A-0F58-4FCC-BCE4-371BF370D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FB60B-B3C3-479B-AE9D-994CFDD07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9DE7A-D295-4092-AFDA-70D2DD688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27281-3B18-470A-A5D1-ED43B094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96DC5-9BDA-4122-92C3-2337F3CF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250D8-D378-4B02-BAE3-B5F6F432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68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8797-0889-4D9F-9CDD-AB0C0C0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17091-0069-4078-AC52-6275875A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53297-2C4B-48C6-ABB4-CA97A01A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82771-892C-4F5C-9CE0-3E3D20D6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8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D9331-EF46-4AAE-9F17-58F00328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2EA9E-1515-4CAF-8AFB-8052D49B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6B959-6FDA-48F4-A7CF-5E81E7C6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5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4FF-0848-40D0-B99D-0996C6AF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92EF7-C26C-4117-85DE-9218DBABC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98BF3-A04B-4652-AB11-2362210AD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55284-B058-4BB6-9FD8-087C0CFC5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3F53E-8402-4897-9478-F08678E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415BA-B803-43B5-8333-7A80269F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3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10551-1B97-4308-BDCE-72DE9D4FD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A2798-EBF9-40ED-AD35-C3C44FA97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CBA1D-9770-4178-A6E7-2F1FA559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9EC65-A225-4DE5-885C-31070512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354B6-5D46-4550-B066-F2E2FD12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A6A27-E768-407F-BCFE-D42A4B4E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B3212-71BC-4463-B631-50FAC6F3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8D8A4-77A5-4CC1-A579-C91ED962F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FEEB5-AC4E-4A51-9704-2D57AB589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A71F8-EF1A-4179-9852-FB746FE6A941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C554D-E299-478D-9090-BC5290B7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73746-6F0A-4E8E-9E98-127F41FCD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41CA-636E-4D65-8B54-AB5D3BB5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4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6273D2-160B-4F86-B9DC-728D46D161FD}"/>
              </a:ext>
            </a:extLst>
          </p:cNvPr>
          <p:cNvSpPr/>
          <p:nvPr/>
        </p:nvSpPr>
        <p:spPr>
          <a:xfrm>
            <a:off x="-21446" y="0"/>
            <a:ext cx="12234892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0D2A-7840-4158-89D9-1B680EA6C7F9}"/>
              </a:ext>
            </a:extLst>
          </p:cNvPr>
          <p:cNvSpPr txBox="1"/>
          <p:nvPr/>
        </p:nvSpPr>
        <p:spPr>
          <a:xfrm>
            <a:off x="4913850" y="2345732"/>
            <a:ext cx="6083300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0" dirty="0">
                <a:solidFill>
                  <a:srgbClr val="7030A0"/>
                </a:solidFill>
                <a:latin typeface=".VnArabia" panose="020B7200000000000000" pitchFamily="34" charset="0"/>
              </a:rPr>
              <a:t>Project</a:t>
            </a:r>
            <a:r>
              <a:rPr lang="en-US" sz="72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7200" dirty="0" err="1">
                <a:solidFill>
                  <a:srgbClr val="DF4FB9"/>
                </a:solidFill>
                <a:latin typeface=".VnBahamasB" panose="020BE200000000000000" pitchFamily="34" charset="0"/>
              </a:rPr>
              <a:t>Qbot</a:t>
            </a:r>
            <a:endParaRPr lang="en-US" sz="7200" dirty="0">
              <a:solidFill>
                <a:srgbClr val="DF4FB9"/>
              </a:solidFill>
              <a:latin typeface=".VnBahamasB" panose="020BE200000000000000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386737-378E-45CC-852D-66D7F2B813B2}"/>
              </a:ext>
            </a:extLst>
          </p:cNvPr>
          <p:cNvCxnSpPr/>
          <p:nvPr/>
        </p:nvCxnSpPr>
        <p:spPr>
          <a:xfrm>
            <a:off x="8608248" y="5725466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B96681-8873-472D-9504-3A9A64993BEA}"/>
              </a:ext>
            </a:extLst>
          </p:cNvPr>
          <p:cNvCxnSpPr/>
          <p:nvPr/>
        </p:nvCxnSpPr>
        <p:spPr>
          <a:xfrm>
            <a:off x="10212337" y="473565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C573B97-CADB-4AD0-A60C-550FF153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" r="72"/>
          <a:stretch/>
        </p:blipFill>
        <p:spPr>
          <a:xfrm>
            <a:off x="553034" y="1392573"/>
            <a:ext cx="4809269" cy="4643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67478-FF96-4AD0-9E5B-AC3C9E70AE13}"/>
              </a:ext>
            </a:extLst>
          </p:cNvPr>
          <p:cNvSpPr txBox="1"/>
          <p:nvPr/>
        </p:nvSpPr>
        <p:spPr>
          <a:xfrm>
            <a:off x="9005884" y="3917860"/>
            <a:ext cx="1991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0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2E9D0-6878-4040-89C9-E44F34B25DDD}"/>
              </a:ext>
            </a:extLst>
          </p:cNvPr>
          <p:cNvSpPr txBox="1"/>
          <p:nvPr/>
        </p:nvSpPr>
        <p:spPr>
          <a:xfrm>
            <a:off x="4720484" y="3483787"/>
            <a:ext cx="60833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nhúng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ITSS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C1AB82D9-E749-4F6C-8DAB-D25F687E6D82}"/>
              </a:ext>
            </a:extLst>
          </p:cNvPr>
          <p:cNvSpPr/>
          <p:nvPr/>
        </p:nvSpPr>
        <p:spPr>
          <a:xfrm>
            <a:off x="7064087" y="-1115128"/>
            <a:ext cx="2590800" cy="2590800"/>
          </a:xfrm>
          <a:prstGeom prst="diamond">
            <a:avLst/>
          </a:prstGeom>
          <a:solidFill>
            <a:srgbClr val="E49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990EC3DF-5914-41AF-84E7-C1EC0C33D253}"/>
              </a:ext>
            </a:extLst>
          </p:cNvPr>
          <p:cNvSpPr/>
          <p:nvPr/>
        </p:nvSpPr>
        <p:spPr>
          <a:xfrm rot="10800000" flipV="1">
            <a:off x="9136442" y="-338173"/>
            <a:ext cx="1036890" cy="1036890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75937837-D537-48BD-B816-68A597EFB3FF}"/>
              </a:ext>
            </a:extLst>
          </p:cNvPr>
          <p:cNvSpPr/>
          <p:nvPr/>
        </p:nvSpPr>
        <p:spPr>
          <a:xfrm rot="10800000" flipV="1">
            <a:off x="6545642" y="-338173"/>
            <a:ext cx="1036890" cy="1036890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56EF8910-996A-43AE-8EC4-D7F16830BE9D}"/>
              </a:ext>
            </a:extLst>
          </p:cNvPr>
          <p:cNvSpPr/>
          <p:nvPr/>
        </p:nvSpPr>
        <p:spPr>
          <a:xfrm>
            <a:off x="1905438" y="5465427"/>
            <a:ext cx="2590800" cy="2590800"/>
          </a:xfrm>
          <a:prstGeom prst="diamond">
            <a:avLst/>
          </a:prstGeom>
          <a:solidFill>
            <a:srgbClr val="E49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097BB445-38A9-4BD9-B4FB-EBE7DECCB200}"/>
              </a:ext>
            </a:extLst>
          </p:cNvPr>
          <p:cNvSpPr/>
          <p:nvPr/>
        </p:nvSpPr>
        <p:spPr>
          <a:xfrm rot="10800000" flipV="1">
            <a:off x="3977793" y="6242382"/>
            <a:ext cx="1036890" cy="1036890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DACC2145-FED5-4DA7-9015-C9BD2EE1024B}"/>
              </a:ext>
            </a:extLst>
          </p:cNvPr>
          <p:cNvSpPr/>
          <p:nvPr/>
        </p:nvSpPr>
        <p:spPr>
          <a:xfrm rot="10800000" flipV="1">
            <a:off x="1386993" y="6242382"/>
            <a:ext cx="1036890" cy="1036890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90AD624C-07F5-4ACD-9B25-C57BB5DD6FA5}"/>
              </a:ext>
            </a:extLst>
          </p:cNvPr>
          <p:cNvSpPr/>
          <p:nvPr/>
        </p:nvSpPr>
        <p:spPr>
          <a:xfrm>
            <a:off x="1108486" y="722241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63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EA613F0A-3666-41BF-9468-FE82ECBAE4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945047"/>
              </p:ext>
            </p:extLst>
          </p:nvPr>
        </p:nvGraphicFramePr>
        <p:xfrm>
          <a:off x="3541541" y="856500"/>
          <a:ext cx="8547074" cy="567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iamond 5">
            <a:extLst>
              <a:ext uri="{FF2B5EF4-FFF2-40B4-BE49-F238E27FC236}">
                <a16:creationId xmlns:a16="http://schemas.microsoft.com/office/drawing/2014/main" id="{C55273C8-7104-4610-BC3C-57CABEFB0BC1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DF4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320EDA-8223-4ED8-9C73-AC870ECBD363}"/>
              </a:ext>
            </a:extLst>
          </p:cNvPr>
          <p:cNvGrpSpPr/>
          <p:nvPr/>
        </p:nvGrpSpPr>
        <p:grpSpPr>
          <a:xfrm>
            <a:off x="11593830" y="2987040"/>
            <a:ext cx="506730" cy="724535"/>
            <a:chOff x="7778750" y="2535238"/>
            <a:chExt cx="241300" cy="361951"/>
          </a:xfrm>
          <a:solidFill>
            <a:schemeClr val="bg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0803FA43-8532-4A80-A87E-6CD1F663BD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8750" y="2686051"/>
              <a:ext cx="241300" cy="211138"/>
            </a:xfrm>
            <a:custGeom>
              <a:avLst/>
              <a:gdLst>
                <a:gd name="T0" fmla="*/ 44 w 64"/>
                <a:gd name="T1" fmla="*/ 0 h 56"/>
                <a:gd name="T2" fmla="*/ 43 w 64"/>
                <a:gd name="T3" fmla="*/ 0 h 56"/>
                <a:gd name="T4" fmla="*/ 21 w 64"/>
                <a:gd name="T5" fmla="*/ 0 h 56"/>
                <a:gd name="T6" fmla="*/ 20 w 64"/>
                <a:gd name="T7" fmla="*/ 0 h 56"/>
                <a:gd name="T8" fmla="*/ 0 w 64"/>
                <a:gd name="T9" fmla="*/ 32 h 56"/>
                <a:gd name="T10" fmla="*/ 32 w 64"/>
                <a:gd name="T11" fmla="*/ 56 h 56"/>
                <a:gd name="T12" fmla="*/ 64 w 64"/>
                <a:gd name="T13" fmla="*/ 32 h 56"/>
                <a:gd name="T14" fmla="*/ 44 w 64"/>
                <a:gd name="T15" fmla="*/ 0 h 56"/>
                <a:gd name="T16" fmla="*/ 32 w 64"/>
                <a:gd name="T17" fmla="*/ 26 h 56"/>
                <a:gd name="T18" fmla="*/ 40 w 64"/>
                <a:gd name="T19" fmla="*/ 34 h 56"/>
                <a:gd name="T20" fmla="*/ 34 w 64"/>
                <a:gd name="T21" fmla="*/ 42 h 56"/>
                <a:gd name="T22" fmla="*/ 34 w 64"/>
                <a:gd name="T23" fmla="*/ 44 h 56"/>
                <a:gd name="T24" fmla="*/ 32 w 64"/>
                <a:gd name="T25" fmla="*/ 46 h 56"/>
                <a:gd name="T26" fmla="*/ 30 w 64"/>
                <a:gd name="T27" fmla="*/ 44 h 56"/>
                <a:gd name="T28" fmla="*/ 30 w 64"/>
                <a:gd name="T29" fmla="*/ 42 h 56"/>
                <a:gd name="T30" fmla="*/ 24 w 64"/>
                <a:gd name="T31" fmla="*/ 34 h 56"/>
                <a:gd name="T32" fmla="*/ 26 w 64"/>
                <a:gd name="T33" fmla="*/ 32 h 56"/>
                <a:gd name="T34" fmla="*/ 28 w 64"/>
                <a:gd name="T35" fmla="*/ 34 h 56"/>
                <a:gd name="T36" fmla="*/ 32 w 64"/>
                <a:gd name="T37" fmla="*/ 38 h 56"/>
                <a:gd name="T38" fmla="*/ 36 w 64"/>
                <a:gd name="T39" fmla="*/ 34 h 56"/>
                <a:gd name="T40" fmla="*/ 32 w 64"/>
                <a:gd name="T41" fmla="*/ 30 h 56"/>
                <a:gd name="T42" fmla="*/ 24 w 64"/>
                <a:gd name="T43" fmla="*/ 22 h 56"/>
                <a:gd name="T44" fmla="*/ 30 w 64"/>
                <a:gd name="T45" fmla="*/ 14 h 56"/>
                <a:gd name="T46" fmla="*/ 30 w 64"/>
                <a:gd name="T47" fmla="*/ 12 h 56"/>
                <a:gd name="T48" fmla="*/ 32 w 64"/>
                <a:gd name="T49" fmla="*/ 10 h 56"/>
                <a:gd name="T50" fmla="*/ 34 w 64"/>
                <a:gd name="T51" fmla="*/ 12 h 56"/>
                <a:gd name="T52" fmla="*/ 34 w 64"/>
                <a:gd name="T53" fmla="*/ 14 h 56"/>
                <a:gd name="T54" fmla="*/ 40 w 64"/>
                <a:gd name="T55" fmla="*/ 22 h 56"/>
                <a:gd name="T56" fmla="*/ 38 w 64"/>
                <a:gd name="T57" fmla="*/ 24 h 56"/>
                <a:gd name="T58" fmla="*/ 36 w 64"/>
                <a:gd name="T59" fmla="*/ 22 h 56"/>
                <a:gd name="T60" fmla="*/ 32 w 64"/>
                <a:gd name="T61" fmla="*/ 18 h 56"/>
                <a:gd name="T62" fmla="*/ 28 w 64"/>
                <a:gd name="T63" fmla="*/ 22 h 56"/>
                <a:gd name="T64" fmla="*/ 32 w 64"/>
                <a:gd name="T65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56">
                  <a:moveTo>
                    <a:pt x="44" y="0"/>
                  </a:moveTo>
                  <a:cubicBezTo>
                    <a:pt x="44" y="0"/>
                    <a:pt x="44" y="0"/>
                    <a:pt x="4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8"/>
                    <a:pt x="0" y="21"/>
                    <a:pt x="0" y="32"/>
                  </a:cubicBezTo>
                  <a:cubicBezTo>
                    <a:pt x="0" y="48"/>
                    <a:pt x="10" y="56"/>
                    <a:pt x="32" y="56"/>
                  </a:cubicBezTo>
                  <a:cubicBezTo>
                    <a:pt x="54" y="56"/>
                    <a:pt x="64" y="48"/>
                    <a:pt x="64" y="32"/>
                  </a:cubicBezTo>
                  <a:cubicBezTo>
                    <a:pt x="64" y="21"/>
                    <a:pt x="54" y="8"/>
                    <a:pt x="44" y="0"/>
                  </a:cubicBezTo>
                  <a:close/>
                  <a:moveTo>
                    <a:pt x="32" y="26"/>
                  </a:moveTo>
                  <a:cubicBezTo>
                    <a:pt x="36" y="26"/>
                    <a:pt x="40" y="30"/>
                    <a:pt x="40" y="34"/>
                  </a:cubicBezTo>
                  <a:cubicBezTo>
                    <a:pt x="40" y="38"/>
                    <a:pt x="37" y="41"/>
                    <a:pt x="34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3" y="46"/>
                    <a:pt x="32" y="46"/>
                  </a:cubicBezTo>
                  <a:cubicBezTo>
                    <a:pt x="31" y="46"/>
                    <a:pt x="30" y="45"/>
                    <a:pt x="30" y="4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7" y="41"/>
                    <a:pt x="24" y="38"/>
                    <a:pt x="24" y="34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27" y="32"/>
                    <a:pt x="28" y="33"/>
                    <a:pt x="28" y="34"/>
                  </a:cubicBezTo>
                  <a:cubicBezTo>
                    <a:pt x="28" y="36"/>
                    <a:pt x="30" y="38"/>
                    <a:pt x="32" y="38"/>
                  </a:cubicBezTo>
                  <a:cubicBezTo>
                    <a:pt x="34" y="38"/>
                    <a:pt x="36" y="36"/>
                    <a:pt x="36" y="34"/>
                  </a:cubicBezTo>
                  <a:cubicBezTo>
                    <a:pt x="36" y="32"/>
                    <a:pt x="34" y="30"/>
                    <a:pt x="32" y="30"/>
                  </a:cubicBezTo>
                  <a:cubicBezTo>
                    <a:pt x="28" y="30"/>
                    <a:pt x="24" y="26"/>
                    <a:pt x="24" y="22"/>
                  </a:cubicBezTo>
                  <a:cubicBezTo>
                    <a:pt x="24" y="18"/>
                    <a:pt x="27" y="15"/>
                    <a:pt x="30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1" y="10"/>
                    <a:pt x="32" y="10"/>
                  </a:cubicBezTo>
                  <a:cubicBezTo>
                    <a:pt x="33" y="10"/>
                    <a:pt x="34" y="11"/>
                    <a:pt x="34" y="12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5"/>
                    <a:pt x="40" y="18"/>
                    <a:pt x="40" y="22"/>
                  </a:cubicBezTo>
                  <a:cubicBezTo>
                    <a:pt x="40" y="23"/>
                    <a:pt x="39" y="24"/>
                    <a:pt x="38" y="24"/>
                  </a:cubicBezTo>
                  <a:cubicBezTo>
                    <a:pt x="37" y="24"/>
                    <a:pt x="36" y="23"/>
                    <a:pt x="36" y="22"/>
                  </a:cubicBezTo>
                  <a:cubicBezTo>
                    <a:pt x="36" y="20"/>
                    <a:pt x="34" y="18"/>
                    <a:pt x="32" y="18"/>
                  </a:cubicBezTo>
                  <a:cubicBezTo>
                    <a:pt x="30" y="18"/>
                    <a:pt x="28" y="20"/>
                    <a:pt x="28" y="22"/>
                  </a:cubicBezTo>
                  <a:cubicBezTo>
                    <a:pt x="28" y="24"/>
                    <a:pt x="30" y="26"/>
                    <a:pt x="3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A29D9408-05D9-40D5-81E7-1392482EF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2535238"/>
              <a:ext cx="149225" cy="106363"/>
            </a:xfrm>
            <a:custGeom>
              <a:avLst/>
              <a:gdLst>
                <a:gd name="T0" fmla="*/ 8 w 40"/>
                <a:gd name="T1" fmla="*/ 26 h 28"/>
                <a:gd name="T2" fmla="*/ 10 w 40"/>
                <a:gd name="T3" fmla="*/ 28 h 28"/>
                <a:gd name="T4" fmla="*/ 30 w 40"/>
                <a:gd name="T5" fmla="*/ 28 h 28"/>
                <a:gd name="T6" fmla="*/ 32 w 40"/>
                <a:gd name="T7" fmla="*/ 26 h 28"/>
                <a:gd name="T8" fmla="*/ 40 w 40"/>
                <a:gd name="T9" fmla="*/ 7 h 28"/>
                <a:gd name="T10" fmla="*/ 40 w 40"/>
                <a:gd name="T11" fmla="*/ 5 h 28"/>
                <a:gd name="T12" fmla="*/ 37 w 40"/>
                <a:gd name="T13" fmla="*/ 4 h 28"/>
                <a:gd name="T14" fmla="*/ 25 w 40"/>
                <a:gd name="T15" fmla="*/ 9 h 28"/>
                <a:gd name="T16" fmla="*/ 22 w 40"/>
                <a:gd name="T17" fmla="*/ 1 h 28"/>
                <a:gd name="T18" fmla="*/ 20 w 40"/>
                <a:gd name="T19" fmla="*/ 0 h 28"/>
                <a:gd name="T20" fmla="*/ 18 w 40"/>
                <a:gd name="T21" fmla="*/ 1 h 28"/>
                <a:gd name="T22" fmla="*/ 15 w 40"/>
                <a:gd name="T23" fmla="*/ 9 h 28"/>
                <a:gd name="T24" fmla="*/ 3 w 40"/>
                <a:gd name="T25" fmla="*/ 4 h 28"/>
                <a:gd name="T26" fmla="*/ 0 w 40"/>
                <a:gd name="T27" fmla="*/ 5 h 28"/>
                <a:gd name="T28" fmla="*/ 0 w 40"/>
                <a:gd name="T29" fmla="*/ 7 h 28"/>
                <a:gd name="T30" fmla="*/ 8 w 40"/>
                <a:gd name="T3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8">
                  <a:moveTo>
                    <a:pt x="8" y="26"/>
                  </a:moveTo>
                  <a:cubicBezTo>
                    <a:pt x="8" y="27"/>
                    <a:pt x="9" y="28"/>
                    <a:pt x="1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7"/>
                    <a:pt x="32" y="26"/>
                  </a:cubicBezTo>
                  <a:cubicBezTo>
                    <a:pt x="32" y="19"/>
                    <a:pt x="40" y="7"/>
                    <a:pt x="40" y="7"/>
                  </a:cubicBezTo>
                  <a:cubicBezTo>
                    <a:pt x="40" y="6"/>
                    <a:pt x="40" y="5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8" y="19"/>
                    <a:pt x="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8ED64324-8F70-4B4B-962C-3662CC9C1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5" y="2655888"/>
              <a:ext cx="120650" cy="15875"/>
            </a:xfrm>
            <a:custGeom>
              <a:avLst/>
              <a:gdLst>
                <a:gd name="T0" fmla="*/ 2 w 32"/>
                <a:gd name="T1" fmla="*/ 0 h 4"/>
                <a:gd name="T2" fmla="*/ 0 w 32"/>
                <a:gd name="T3" fmla="*/ 2 h 4"/>
                <a:gd name="T4" fmla="*/ 2 w 32"/>
                <a:gd name="T5" fmla="*/ 4 h 4"/>
                <a:gd name="T6" fmla="*/ 30 w 32"/>
                <a:gd name="T7" fmla="*/ 4 h 4"/>
                <a:gd name="T8" fmla="*/ 32 w 32"/>
                <a:gd name="T9" fmla="*/ 2 h 4"/>
                <a:gd name="T10" fmla="*/ 30 w 32"/>
                <a:gd name="T11" fmla="*/ 0 h 4"/>
                <a:gd name="T12" fmla="*/ 2 w 3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3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FD696D7-7D3C-4561-8508-8571BD4F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2CAE1DF-9AA2-46A4-9D05-5CEA4E3CC4AD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9709F-D3FB-42CC-9D7E-CF0EACF273C6}"/>
              </a:ext>
            </a:extLst>
          </p:cNvPr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dirty="0" err="1">
                <a:latin typeface="UVN Bai Hoc" panose="0207040306030A020402" pitchFamily="18" charset="0"/>
              </a:rPr>
              <a:t>Ước</a:t>
            </a:r>
            <a:r>
              <a:rPr lang="en-US" sz="3600" dirty="0">
                <a:latin typeface="UVN Bai Hoc" panose="0207040306030A020402" pitchFamily="18" charset="0"/>
              </a:rPr>
              <a:t> L</a:t>
            </a:r>
            <a:r>
              <a:rPr lang="vi-VN" sz="3600" dirty="0">
                <a:latin typeface="UVN Bai Hoc" panose="0207040306030A020402" pitchFamily="18" charset="0"/>
              </a:rPr>
              <a:t>ư</a:t>
            </a:r>
            <a:r>
              <a:rPr lang="en-US" sz="3600" dirty="0" err="1">
                <a:latin typeface="UVN Bai Hoc" panose="0207040306030A020402" pitchFamily="18" charset="0"/>
              </a:rPr>
              <a:t>ợng</a:t>
            </a:r>
            <a:r>
              <a:rPr lang="en-US" sz="3600" dirty="0">
                <a:latin typeface="UVN Bai Hoc" panose="0207040306030A020402" pitchFamily="18" charset="0"/>
              </a:rPr>
              <a:t> Chi </a:t>
            </a:r>
            <a:r>
              <a:rPr lang="en-US" sz="3600" dirty="0" err="1">
                <a:latin typeface="UVN Bai Hoc" panose="0207040306030A020402" pitchFamily="18" charset="0"/>
              </a:rPr>
              <a:t>phí</a:t>
            </a:r>
            <a:endParaRPr lang="en-US" sz="3600" dirty="0">
              <a:latin typeface="UVN Bai Hoc" panose="0207040306030A020402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EC4E24-5294-42DF-856D-04DE74A79561}"/>
              </a:ext>
            </a:extLst>
          </p:cNvPr>
          <p:cNvGrpSpPr/>
          <p:nvPr/>
        </p:nvGrpSpPr>
        <p:grpSpPr>
          <a:xfrm flipH="1">
            <a:off x="0" y="1057275"/>
            <a:ext cx="3581400" cy="5673199"/>
            <a:chOff x="8770617" y="719138"/>
            <a:chExt cx="3421386" cy="54197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5FEE8F-DE0F-47C7-ACAD-A50057944F23}"/>
                </a:ext>
              </a:extLst>
            </p:cNvPr>
            <p:cNvGrpSpPr/>
            <p:nvPr/>
          </p:nvGrpSpPr>
          <p:grpSpPr>
            <a:xfrm>
              <a:off x="8770617" y="719138"/>
              <a:ext cx="3421386" cy="5419725"/>
              <a:chOff x="8770617" y="719138"/>
              <a:chExt cx="3421386" cy="541972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BECA42F-53AC-4889-916E-67AF3FFB1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813"/>
              <a:stretch>
                <a:fillRect/>
              </a:stretch>
            </p:blipFill>
            <p:spPr>
              <a:xfrm>
                <a:off x="8770617" y="719138"/>
                <a:ext cx="3421386" cy="5419725"/>
              </a:xfrm>
              <a:custGeom>
                <a:avLst/>
                <a:gdLst>
                  <a:gd name="connsiteX0" fmla="*/ 0 w 3848308"/>
                  <a:gd name="connsiteY0" fmla="*/ 0 h 6096000"/>
                  <a:gd name="connsiteX1" fmla="*/ 3848308 w 3848308"/>
                  <a:gd name="connsiteY1" fmla="*/ 0 h 6096000"/>
                  <a:gd name="connsiteX2" fmla="*/ 3848308 w 3848308"/>
                  <a:gd name="connsiteY2" fmla="*/ 6096000 h 6096000"/>
                  <a:gd name="connsiteX3" fmla="*/ 0 w 3848308"/>
                  <a:gd name="connsiteY3" fmla="*/ 6096000 h 609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8308" h="6096000">
                    <a:moveTo>
                      <a:pt x="0" y="0"/>
                    </a:moveTo>
                    <a:lnTo>
                      <a:pt x="3848308" y="0"/>
                    </a:lnTo>
                    <a:lnTo>
                      <a:pt x="3848308" y="6096000"/>
                    </a:lnTo>
                    <a:lnTo>
                      <a:pt x="0" y="6096000"/>
                    </a:lnTo>
                    <a:close/>
                  </a:path>
                </a:pathLst>
              </a:cu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E15107-5D7D-4869-B6F4-B9BFD50AB27A}"/>
                  </a:ext>
                </a:extLst>
              </p:cNvPr>
              <p:cNvSpPr/>
              <p:nvPr/>
            </p:nvSpPr>
            <p:spPr>
              <a:xfrm>
                <a:off x="11684000" y="4688115"/>
                <a:ext cx="508003" cy="435428"/>
              </a:xfrm>
              <a:prstGeom prst="rect">
                <a:avLst/>
              </a:prstGeom>
              <a:gradFill>
                <a:gsLst>
                  <a:gs pos="100000">
                    <a:srgbClr val="C3C4C7"/>
                  </a:gs>
                  <a:gs pos="0">
                    <a:srgbClr val="BFC0C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07F28F-EDA4-48B6-A624-088C17E86956}"/>
                </a:ext>
              </a:extLst>
            </p:cNvPr>
            <p:cNvSpPr/>
            <p:nvPr/>
          </p:nvSpPr>
          <p:spPr>
            <a:xfrm>
              <a:off x="8969830" y="918694"/>
              <a:ext cx="3222173" cy="35009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1E59A99-4129-4931-8AA6-DFA875F24F3A}"/>
              </a:ext>
            </a:extLst>
          </p:cNvPr>
          <p:cNvSpPr txBox="1"/>
          <p:nvPr/>
        </p:nvSpPr>
        <p:spPr>
          <a:xfrm>
            <a:off x="419100" y="2482929"/>
            <a:ext cx="1946729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Lorem ipsum dolor sit </a:t>
            </a:r>
            <a:r>
              <a:rPr lang="en-US" sz="2000" b="1" dirty="0" err="1">
                <a:solidFill>
                  <a:schemeClr val="bg1"/>
                </a:solidFill>
              </a:rPr>
              <a:t>amet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consectetur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adipiscing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elit</a:t>
            </a:r>
            <a:r>
              <a:rPr lang="en-US" sz="2000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EE7185-B928-47E9-93C1-2200689BA6CB}"/>
              </a:ext>
            </a:extLst>
          </p:cNvPr>
          <p:cNvSpPr txBox="1"/>
          <p:nvPr/>
        </p:nvSpPr>
        <p:spPr>
          <a:xfrm>
            <a:off x="1392464" y="6121301"/>
            <a:ext cx="70771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000" i="1" dirty="0">
                <a:solidFill>
                  <a:schemeClr val="tx1"/>
                </a:solidFill>
                <a:latin typeface="UVN Bai Hoc" panose="0207040306030A020402" pitchFamily="18" charset="0"/>
              </a:rPr>
              <a:t>Chi </a:t>
            </a:r>
            <a:r>
              <a:rPr lang="en-US" sz="2000" i="1" dirty="0" err="1">
                <a:solidFill>
                  <a:schemeClr val="tx1"/>
                </a:solidFill>
                <a:latin typeface="UVN Bai Hoc" panose="0207040306030A020402" pitchFamily="18" charset="0"/>
              </a:rPr>
              <a:t>phí</a:t>
            </a:r>
            <a:r>
              <a:rPr lang="en-US" sz="2000" i="1" dirty="0">
                <a:solidFill>
                  <a:schemeClr val="tx1"/>
                </a:solidFill>
                <a:latin typeface="UVN Bai Hoc" panose="0207040306030A020402" pitchFamily="18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UVN Bai Hoc" panose="0207040306030A020402" pitchFamily="18" charset="0"/>
              </a:rPr>
              <a:t>ước</a:t>
            </a:r>
            <a:r>
              <a:rPr lang="en-US" sz="2000" i="1" dirty="0">
                <a:solidFill>
                  <a:schemeClr val="tx1"/>
                </a:solidFill>
                <a:latin typeface="UVN Bai Hoc" panose="0207040306030A020402" pitchFamily="18" charset="0"/>
              </a:rPr>
              <a:t> l</a:t>
            </a:r>
            <a:r>
              <a:rPr lang="vi-VN" sz="2000" i="1" dirty="0">
                <a:solidFill>
                  <a:schemeClr val="tx1"/>
                </a:solidFill>
                <a:latin typeface="UVN Bai Hoc" panose="0207040306030A020402" pitchFamily="18" charset="0"/>
              </a:rPr>
              <a:t>ư</a:t>
            </a:r>
            <a:r>
              <a:rPr lang="en-US" sz="2000" i="1" dirty="0" err="1">
                <a:solidFill>
                  <a:schemeClr val="tx1"/>
                </a:solidFill>
                <a:latin typeface="UVN Bai Hoc" panose="0207040306030A020402" pitchFamily="18" charset="0"/>
              </a:rPr>
              <a:t>ợng</a:t>
            </a:r>
            <a:r>
              <a:rPr lang="en-US" sz="2000" i="1" dirty="0">
                <a:solidFill>
                  <a:schemeClr val="tx1"/>
                </a:solidFill>
                <a:latin typeface="UVN Bai Hoc" panose="0207040306030A020402" pitchFamily="18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UVN Bai Hoc" panose="0207040306030A020402" pitchFamily="18" charset="0"/>
              </a:rPr>
              <a:t>cho</a:t>
            </a:r>
            <a:r>
              <a:rPr lang="en-US" sz="2000" i="1" dirty="0">
                <a:solidFill>
                  <a:schemeClr val="tx1"/>
                </a:solidFill>
                <a:latin typeface="UVN Bai Hoc" panose="0207040306030A020402" pitchFamily="18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UVN Bai Hoc" panose="0207040306030A020402" pitchFamily="18" charset="0"/>
              </a:rPr>
              <a:t>dự</a:t>
            </a:r>
            <a:r>
              <a:rPr lang="en-US" sz="2000" i="1" dirty="0">
                <a:solidFill>
                  <a:schemeClr val="tx1"/>
                </a:solidFill>
                <a:latin typeface="UVN Bai Hoc" panose="0207040306030A020402" pitchFamily="18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UVN Bai Hoc" panose="0207040306030A020402" pitchFamily="18" charset="0"/>
              </a:rPr>
              <a:t>án</a:t>
            </a:r>
            <a:r>
              <a:rPr lang="en-US" sz="2000" i="1" dirty="0">
                <a:solidFill>
                  <a:schemeClr val="tx1"/>
                </a:solidFill>
                <a:latin typeface="UVN Bai Hoc" panose="0207040306030A020402" pitchFamily="18" charset="0"/>
              </a:rPr>
              <a:t> ~ 40 </a:t>
            </a:r>
            <a:r>
              <a:rPr lang="en-US" sz="2000" i="1" dirty="0" err="1">
                <a:solidFill>
                  <a:schemeClr val="tx1"/>
                </a:solidFill>
                <a:latin typeface="UVN Bai Hoc" panose="0207040306030A020402" pitchFamily="18" charset="0"/>
              </a:rPr>
              <a:t>triệu</a:t>
            </a:r>
            <a:r>
              <a:rPr lang="en-US" sz="2000" i="1" dirty="0">
                <a:solidFill>
                  <a:schemeClr val="tx1"/>
                </a:solidFill>
                <a:latin typeface="UVN Bai Hoc" panose="0207040306030A020402" pitchFamily="18" charset="0"/>
              </a:rPr>
              <a:t> VND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7D1C15-6FE5-47DD-B733-D3DF7C522509}"/>
              </a:ext>
            </a:extLst>
          </p:cNvPr>
          <p:cNvSpPr txBox="1"/>
          <p:nvPr/>
        </p:nvSpPr>
        <p:spPr>
          <a:xfrm>
            <a:off x="3793567" y="1604632"/>
            <a:ext cx="63501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8%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93F0A6-3715-486C-844C-45891474A928}"/>
              </a:ext>
            </a:extLst>
          </p:cNvPr>
          <p:cNvSpPr txBox="1"/>
          <p:nvPr/>
        </p:nvSpPr>
        <p:spPr>
          <a:xfrm>
            <a:off x="3886726" y="4088880"/>
            <a:ext cx="63501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38%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9F34A3-EAC0-4735-8204-7230BDB1A734}"/>
              </a:ext>
            </a:extLst>
          </p:cNvPr>
          <p:cNvSpPr txBox="1"/>
          <p:nvPr/>
        </p:nvSpPr>
        <p:spPr>
          <a:xfrm>
            <a:off x="3835237" y="2390196"/>
            <a:ext cx="63501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15%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9982D7-1965-4DA9-8133-238FF0CD3321}"/>
              </a:ext>
            </a:extLst>
          </p:cNvPr>
          <p:cNvSpPr txBox="1"/>
          <p:nvPr/>
        </p:nvSpPr>
        <p:spPr>
          <a:xfrm>
            <a:off x="3812176" y="3262213"/>
            <a:ext cx="63501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38%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CED2D-9076-4DD7-ADDE-FCF34D979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326" y="1283476"/>
            <a:ext cx="3664633" cy="36646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85DA983-5A97-441F-9CFC-E889C2437035}"/>
              </a:ext>
            </a:extLst>
          </p:cNvPr>
          <p:cNvSpPr/>
          <p:nvPr/>
        </p:nvSpPr>
        <p:spPr>
          <a:xfrm flipH="1">
            <a:off x="-4235" y="1276733"/>
            <a:ext cx="3372870" cy="3664639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921CF8-9F92-47E1-9A09-6F415258A952}"/>
              </a:ext>
            </a:extLst>
          </p:cNvPr>
          <p:cNvSpPr/>
          <p:nvPr/>
        </p:nvSpPr>
        <p:spPr>
          <a:xfrm>
            <a:off x="3200134" y="2332966"/>
            <a:ext cx="552566" cy="552566"/>
          </a:xfrm>
          <a:prstGeom prst="ellipse">
            <a:avLst/>
          </a:prstGeom>
          <a:solidFill>
            <a:srgbClr val="43682B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363E46-B9F5-4FD7-B4DC-1609B281339B}"/>
              </a:ext>
            </a:extLst>
          </p:cNvPr>
          <p:cNvSpPr/>
          <p:nvPr/>
        </p:nvSpPr>
        <p:spPr>
          <a:xfrm>
            <a:off x="3200134" y="1482953"/>
            <a:ext cx="552566" cy="552566"/>
          </a:xfrm>
          <a:prstGeom prst="ellipse">
            <a:avLst/>
          </a:prstGeom>
          <a:solidFill>
            <a:srgbClr val="70AD47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9B76E2-D4A9-4462-8B51-EC2CD1425B34}"/>
              </a:ext>
            </a:extLst>
          </p:cNvPr>
          <p:cNvSpPr/>
          <p:nvPr/>
        </p:nvSpPr>
        <p:spPr>
          <a:xfrm flipH="1">
            <a:off x="3199416" y="4034427"/>
            <a:ext cx="554002" cy="554002"/>
          </a:xfrm>
          <a:prstGeom prst="ellipse">
            <a:avLst/>
          </a:prstGeom>
          <a:solidFill>
            <a:srgbClr val="FFC00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337EB49-CD54-4216-A097-3BDA9055F10A}"/>
              </a:ext>
            </a:extLst>
          </p:cNvPr>
          <p:cNvSpPr/>
          <p:nvPr/>
        </p:nvSpPr>
        <p:spPr>
          <a:xfrm flipH="1">
            <a:off x="3199416" y="3182979"/>
            <a:ext cx="554002" cy="554002"/>
          </a:xfrm>
          <a:prstGeom prst="ellipse">
            <a:avLst/>
          </a:prstGeom>
          <a:solidFill>
            <a:srgbClr val="5B9BD5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27CCA92-0CEC-4C15-8D92-04C8BCACE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31" y="4156189"/>
            <a:ext cx="354209" cy="35420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70FCC8E-ACE2-4AA1-9BEF-19F564270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05" y="3299122"/>
            <a:ext cx="402260" cy="4022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B530F95-3FDD-41BE-9F49-0137B08C7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07" y="1543792"/>
            <a:ext cx="430887" cy="43088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34E41F6-5006-46CF-B43E-DA43EC822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842" y="2461197"/>
            <a:ext cx="419815" cy="3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2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Hexagon 78">
            <a:extLst>
              <a:ext uri="{FF2B5EF4-FFF2-40B4-BE49-F238E27FC236}">
                <a16:creationId xmlns:a16="http://schemas.microsoft.com/office/drawing/2014/main" id="{EAF820A2-908B-437D-AD30-C89C4C18990F}"/>
              </a:ext>
            </a:extLst>
          </p:cNvPr>
          <p:cNvSpPr/>
          <p:nvPr/>
        </p:nvSpPr>
        <p:spPr>
          <a:xfrm rot="5400000">
            <a:off x="6509104" y="438054"/>
            <a:ext cx="1371600" cy="1371600"/>
          </a:xfrm>
          <a:prstGeom prst="hexagon">
            <a:avLst/>
          </a:prstGeom>
          <a:noFill/>
          <a:ln w="9525" cap="flat" cmpd="sng" algn="ctr">
            <a:solidFill>
              <a:srgbClr val="400C3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ABFE7327-8E18-435B-AD54-DA4138661F6F}"/>
              </a:ext>
            </a:extLst>
          </p:cNvPr>
          <p:cNvSpPr/>
          <p:nvPr/>
        </p:nvSpPr>
        <p:spPr>
          <a:xfrm rot="10800000" flipV="1">
            <a:off x="10938791" y="569548"/>
            <a:ext cx="1036890" cy="1036890"/>
          </a:xfrm>
          <a:prstGeom prst="diamond">
            <a:avLst/>
          </a:prstGeom>
          <a:noFill/>
          <a:ln>
            <a:solidFill>
              <a:srgbClr val="DF4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iamond 71">
            <a:extLst>
              <a:ext uri="{FF2B5EF4-FFF2-40B4-BE49-F238E27FC236}">
                <a16:creationId xmlns:a16="http://schemas.microsoft.com/office/drawing/2014/main" id="{376D3535-F39B-4FA5-A59F-A2596BA34294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D65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872848-8AE6-47AE-8FC2-34CF7A289D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006" t="4089" r="12607" b="3024"/>
          <a:stretch/>
        </p:blipFill>
        <p:spPr>
          <a:xfrm>
            <a:off x="7255427" y="136525"/>
            <a:ext cx="4182240" cy="4851400"/>
          </a:xfrm>
          <a:custGeom>
            <a:avLst/>
            <a:gdLst>
              <a:gd name="connsiteX0" fmla="*/ 2091120 w 4182240"/>
              <a:gd name="connsiteY0" fmla="*/ 0 h 4851400"/>
              <a:gd name="connsiteX1" fmla="*/ 4182240 w 4182240"/>
              <a:gd name="connsiteY1" fmla="*/ 1045561 h 4851400"/>
              <a:gd name="connsiteX2" fmla="*/ 4182240 w 4182240"/>
              <a:gd name="connsiteY2" fmla="*/ 3805840 h 4851400"/>
              <a:gd name="connsiteX3" fmla="*/ 2091120 w 4182240"/>
              <a:gd name="connsiteY3" fmla="*/ 4851400 h 4851400"/>
              <a:gd name="connsiteX4" fmla="*/ 0 w 4182240"/>
              <a:gd name="connsiteY4" fmla="*/ 3805840 h 4851400"/>
              <a:gd name="connsiteX5" fmla="*/ 0 w 4182240"/>
              <a:gd name="connsiteY5" fmla="*/ 1045561 h 485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2240" h="4851400">
                <a:moveTo>
                  <a:pt x="2091120" y="0"/>
                </a:moveTo>
                <a:lnTo>
                  <a:pt x="4182240" y="1045561"/>
                </a:lnTo>
                <a:lnTo>
                  <a:pt x="4182240" y="3805840"/>
                </a:lnTo>
                <a:lnTo>
                  <a:pt x="2091120" y="4851400"/>
                </a:lnTo>
                <a:lnTo>
                  <a:pt x="0" y="3805840"/>
                </a:lnTo>
                <a:lnTo>
                  <a:pt x="0" y="1045561"/>
                </a:lnTo>
                <a:close/>
              </a:path>
            </a:pathLst>
          </a:cu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3431FF92-2343-4DD5-88AC-63D9AEADC7BE}"/>
              </a:ext>
            </a:extLst>
          </p:cNvPr>
          <p:cNvSpPr/>
          <p:nvPr/>
        </p:nvSpPr>
        <p:spPr>
          <a:xfrm rot="5400000">
            <a:off x="7144462" y="650875"/>
            <a:ext cx="4434334" cy="3822700"/>
          </a:xfrm>
          <a:prstGeom prst="hexagon">
            <a:avLst/>
          </a:prstGeom>
          <a:gradFill flip="none" rotWithShape="1">
            <a:gsLst>
              <a:gs pos="0">
                <a:srgbClr val="92667D">
                  <a:alpha val="70000"/>
                </a:srgbClr>
              </a:gs>
              <a:gs pos="100000">
                <a:srgbClr val="FF788B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9F47440E-0DA1-4578-9129-124602E050A5}"/>
              </a:ext>
            </a:extLst>
          </p:cNvPr>
          <p:cNvSpPr/>
          <p:nvPr/>
        </p:nvSpPr>
        <p:spPr>
          <a:xfrm rot="5400000">
            <a:off x="7360613" y="843471"/>
            <a:ext cx="3971868" cy="3424022"/>
          </a:xfrm>
          <a:prstGeom prst="hexag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8AFBF3-5D71-4A5C-9BD7-847485ACB02D}"/>
              </a:ext>
            </a:extLst>
          </p:cNvPr>
          <p:cNvGrpSpPr/>
          <p:nvPr/>
        </p:nvGrpSpPr>
        <p:grpSpPr>
          <a:xfrm>
            <a:off x="9075740" y="1815406"/>
            <a:ext cx="906460" cy="906465"/>
            <a:chOff x="681449" y="1900236"/>
            <a:chExt cx="906460" cy="906465"/>
          </a:xfrm>
          <a:solidFill>
            <a:schemeClr val="bg1"/>
          </a:solidFill>
        </p:grpSpPr>
        <p:sp>
          <p:nvSpPr>
            <p:cNvPr id="69" name="Freeform 186">
              <a:extLst>
                <a:ext uri="{FF2B5EF4-FFF2-40B4-BE49-F238E27FC236}">
                  <a16:creationId xmlns:a16="http://schemas.microsoft.com/office/drawing/2014/main" id="{E05CB98D-DBC6-470B-A792-F4E3B678F2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0577" y="2403829"/>
              <a:ext cx="146043" cy="146043"/>
            </a:xfrm>
            <a:custGeom>
              <a:avLst/>
              <a:gdLst>
                <a:gd name="T0" fmla="*/ 65 w 145"/>
                <a:gd name="T1" fmla="*/ 114 h 145"/>
                <a:gd name="T2" fmla="*/ 50 w 145"/>
                <a:gd name="T3" fmla="*/ 107 h 145"/>
                <a:gd name="T4" fmla="*/ 38 w 145"/>
                <a:gd name="T5" fmla="*/ 96 h 145"/>
                <a:gd name="T6" fmla="*/ 32 w 145"/>
                <a:gd name="T7" fmla="*/ 81 h 145"/>
                <a:gd name="T8" fmla="*/ 32 w 145"/>
                <a:gd name="T9" fmla="*/ 63 h 145"/>
                <a:gd name="T10" fmla="*/ 38 w 145"/>
                <a:gd name="T11" fmla="*/ 48 h 145"/>
                <a:gd name="T12" fmla="*/ 50 w 145"/>
                <a:gd name="T13" fmla="*/ 38 h 145"/>
                <a:gd name="T14" fmla="*/ 65 w 145"/>
                <a:gd name="T15" fmla="*/ 31 h 145"/>
                <a:gd name="T16" fmla="*/ 82 w 145"/>
                <a:gd name="T17" fmla="*/ 31 h 145"/>
                <a:gd name="T18" fmla="*/ 97 w 145"/>
                <a:gd name="T19" fmla="*/ 38 h 145"/>
                <a:gd name="T20" fmla="*/ 109 w 145"/>
                <a:gd name="T21" fmla="*/ 48 h 145"/>
                <a:gd name="T22" fmla="*/ 114 w 145"/>
                <a:gd name="T23" fmla="*/ 63 h 145"/>
                <a:gd name="T24" fmla="*/ 114 w 145"/>
                <a:gd name="T25" fmla="*/ 81 h 145"/>
                <a:gd name="T26" fmla="*/ 109 w 145"/>
                <a:gd name="T27" fmla="*/ 96 h 145"/>
                <a:gd name="T28" fmla="*/ 97 w 145"/>
                <a:gd name="T29" fmla="*/ 107 h 145"/>
                <a:gd name="T30" fmla="*/ 82 w 145"/>
                <a:gd name="T31" fmla="*/ 114 h 145"/>
                <a:gd name="T32" fmla="*/ 73 w 145"/>
                <a:gd name="T33" fmla="*/ 115 h 145"/>
                <a:gd name="T34" fmla="*/ 66 w 145"/>
                <a:gd name="T35" fmla="*/ 0 h 145"/>
                <a:gd name="T36" fmla="*/ 52 w 145"/>
                <a:gd name="T37" fmla="*/ 4 h 145"/>
                <a:gd name="T38" fmla="*/ 39 w 145"/>
                <a:gd name="T39" fmla="*/ 9 h 145"/>
                <a:gd name="T40" fmla="*/ 27 w 145"/>
                <a:gd name="T41" fmla="*/ 16 h 145"/>
                <a:gd name="T42" fmla="*/ 18 w 145"/>
                <a:gd name="T43" fmla="*/ 26 h 145"/>
                <a:gd name="T44" fmla="*/ 10 w 145"/>
                <a:gd name="T45" fmla="*/ 38 h 145"/>
                <a:gd name="T46" fmla="*/ 5 w 145"/>
                <a:gd name="T47" fmla="*/ 51 h 145"/>
                <a:gd name="T48" fmla="*/ 2 w 145"/>
                <a:gd name="T49" fmla="*/ 65 h 145"/>
                <a:gd name="T50" fmla="*/ 2 w 145"/>
                <a:gd name="T51" fmla="*/ 80 h 145"/>
                <a:gd name="T52" fmla="*/ 5 w 145"/>
                <a:gd name="T53" fmla="*/ 93 h 145"/>
                <a:gd name="T54" fmla="*/ 10 w 145"/>
                <a:gd name="T55" fmla="*/ 106 h 145"/>
                <a:gd name="T56" fmla="*/ 18 w 145"/>
                <a:gd name="T57" fmla="*/ 118 h 145"/>
                <a:gd name="T58" fmla="*/ 27 w 145"/>
                <a:gd name="T59" fmla="*/ 128 h 145"/>
                <a:gd name="T60" fmla="*/ 39 w 145"/>
                <a:gd name="T61" fmla="*/ 136 h 145"/>
                <a:gd name="T62" fmla="*/ 52 w 145"/>
                <a:gd name="T63" fmla="*/ 142 h 145"/>
                <a:gd name="T64" fmla="*/ 66 w 145"/>
                <a:gd name="T65" fmla="*/ 144 h 145"/>
                <a:gd name="T66" fmla="*/ 81 w 145"/>
                <a:gd name="T67" fmla="*/ 144 h 145"/>
                <a:gd name="T68" fmla="*/ 95 w 145"/>
                <a:gd name="T69" fmla="*/ 142 h 145"/>
                <a:gd name="T70" fmla="*/ 107 w 145"/>
                <a:gd name="T71" fmla="*/ 136 h 145"/>
                <a:gd name="T72" fmla="*/ 119 w 145"/>
                <a:gd name="T73" fmla="*/ 128 h 145"/>
                <a:gd name="T74" fmla="*/ 129 w 145"/>
                <a:gd name="T75" fmla="*/ 118 h 145"/>
                <a:gd name="T76" fmla="*/ 136 w 145"/>
                <a:gd name="T77" fmla="*/ 106 h 145"/>
                <a:gd name="T78" fmla="*/ 142 w 145"/>
                <a:gd name="T79" fmla="*/ 93 h 145"/>
                <a:gd name="T80" fmla="*/ 145 w 145"/>
                <a:gd name="T81" fmla="*/ 80 h 145"/>
                <a:gd name="T82" fmla="*/ 145 w 145"/>
                <a:gd name="T83" fmla="*/ 65 h 145"/>
                <a:gd name="T84" fmla="*/ 142 w 145"/>
                <a:gd name="T85" fmla="*/ 51 h 145"/>
                <a:gd name="T86" fmla="*/ 136 w 145"/>
                <a:gd name="T87" fmla="*/ 38 h 145"/>
                <a:gd name="T88" fmla="*/ 129 w 145"/>
                <a:gd name="T89" fmla="*/ 26 h 145"/>
                <a:gd name="T90" fmla="*/ 119 w 145"/>
                <a:gd name="T91" fmla="*/ 16 h 145"/>
                <a:gd name="T92" fmla="*/ 107 w 145"/>
                <a:gd name="T93" fmla="*/ 9 h 145"/>
                <a:gd name="T94" fmla="*/ 95 w 145"/>
                <a:gd name="T95" fmla="*/ 4 h 145"/>
                <a:gd name="T96" fmla="*/ 81 w 145"/>
                <a:gd name="T9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145">
                  <a:moveTo>
                    <a:pt x="73" y="115"/>
                  </a:moveTo>
                  <a:lnTo>
                    <a:pt x="65" y="114"/>
                  </a:lnTo>
                  <a:lnTo>
                    <a:pt x="57" y="112"/>
                  </a:lnTo>
                  <a:lnTo>
                    <a:pt x="50" y="107"/>
                  </a:lnTo>
                  <a:lnTo>
                    <a:pt x="43" y="102"/>
                  </a:lnTo>
                  <a:lnTo>
                    <a:pt x="38" y="96"/>
                  </a:lnTo>
                  <a:lnTo>
                    <a:pt x="35" y="89"/>
                  </a:lnTo>
                  <a:lnTo>
                    <a:pt x="32" y="81"/>
                  </a:lnTo>
                  <a:lnTo>
                    <a:pt x="32" y="72"/>
                  </a:lnTo>
                  <a:lnTo>
                    <a:pt x="32" y="63"/>
                  </a:lnTo>
                  <a:lnTo>
                    <a:pt x="35" y="56"/>
                  </a:lnTo>
                  <a:lnTo>
                    <a:pt x="38" y="48"/>
                  </a:lnTo>
                  <a:lnTo>
                    <a:pt x="43" y="42"/>
                  </a:lnTo>
                  <a:lnTo>
                    <a:pt x="50" y="38"/>
                  </a:lnTo>
                  <a:lnTo>
                    <a:pt x="57" y="33"/>
                  </a:lnTo>
                  <a:lnTo>
                    <a:pt x="65" y="31"/>
                  </a:lnTo>
                  <a:lnTo>
                    <a:pt x="73" y="30"/>
                  </a:lnTo>
                  <a:lnTo>
                    <a:pt x="82" y="31"/>
                  </a:lnTo>
                  <a:lnTo>
                    <a:pt x="89" y="33"/>
                  </a:lnTo>
                  <a:lnTo>
                    <a:pt x="97" y="38"/>
                  </a:lnTo>
                  <a:lnTo>
                    <a:pt x="103" y="42"/>
                  </a:lnTo>
                  <a:lnTo>
                    <a:pt x="109" y="48"/>
                  </a:lnTo>
                  <a:lnTo>
                    <a:pt x="112" y="56"/>
                  </a:lnTo>
                  <a:lnTo>
                    <a:pt x="114" y="63"/>
                  </a:lnTo>
                  <a:lnTo>
                    <a:pt x="115" y="72"/>
                  </a:lnTo>
                  <a:lnTo>
                    <a:pt x="114" y="81"/>
                  </a:lnTo>
                  <a:lnTo>
                    <a:pt x="112" y="89"/>
                  </a:lnTo>
                  <a:lnTo>
                    <a:pt x="109" y="96"/>
                  </a:lnTo>
                  <a:lnTo>
                    <a:pt x="103" y="102"/>
                  </a:lnTo>
                  <a:lnTo>
                    <a:pt x="97" y="107"/>
                  </a:lnTo>
                  <a:lnTo>
                    <a:pt x="89" y="112"/>
                  </a:lnTo>
                  <a:lnTo>
                    <a:pt x="82" y="114"/>
                  </a:lnTo>
                  <a:lnTo>
                    <a:pt x="73" y="115"/>
                  </a:lnTo>
                  <a:lnTo>
                    <a:pt x="73" y="115"/>
                  </a:lnTo>
                  <a:close/>
                  <a:moveTo>
                    <a:pt x="73" y="0"/>
                  </a:moveTo>
                  <a:lnTo>
                    <a:pt x="66" y="0"/>
                  </a:lnTo>
                  <a:lnTo>
                    <a:pt x="58" y="1"/>
                  </a:lnTo>
                  <a:lnTo>
                    <a:pt x="52" y="4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2"/>
                  </a:lnTo>
                  <a:lnTo>
                    <a:pt x="27" y="16"/>
                  </a:lnTo>
                  <a:lnTo>
                    <a:pt x="22" y="22"/>
                  </a:lnTo>
                  <a:lnTo>
                    <a:pt x="18" y="26"/>
                  </a:lnTo>
                  <a:lnTo>
                    <a:pt x="13" y="32"/>
                  </a:lnTo>
                  <a:lnTo>
                    <a:pt x="10" y="38"/>
                  </a:lnTo>
                  <a:lnTo>
                    <a:pt x="7" y="44"/>
                  </a:lnTo>
                  <a:lnTo>
                    <a:pt x="5" y="51"/>
                  </a:lnTo>
                  <a:lnTo>
                    <a:pt x="3" y="58"/>
                  </a:lnTo>
                  <a:lnTo>
                    <a:pt x="2" y="65"/>
                  </a:lnTo>
                  <a:lnTo>
                    <a:pt x="0" y="72"/>
                  </a:lnTo>
                  <a:lnTo>
                    <a:pt x="2" y="80"/>
                  </a:lnTo>
                  <a:lnTo>
                    <a:pt x="3" y="87"/>
                  </a:lnTo>
                  <a:lnTo>
                    <a:pt x="5" y="93"/>
                  </a:lnTo>
                  <a:lnTo>
                    <a:pt x="7" y="100"/>
                  </a:lnTo>
                  <a:lnTo>
                    <a:pt x="10" y="106"/>
                  </a:lnTo>
                  <a:lnTo>
                    <a:pt x="13" y="113"/>
                  </a:lnTo>
                  <a:lnTo>
                    <a:pt x="18" y="118"/>
                  </a:lnTo>
                  <a:lnTo>
                    <a:pt x="22" y="123"/>
                  </a:lnTo>
                  <a:lnTo>
                    <a:pt x="27" y="128"/>
                  </a:lnTo>
                  <a:lnTo>
                    <a:pt x="33" y="132"/>
                  </a:lnTo>
                  <a:lnTo>
                    <a:pt x="39" y="136"/>
                  </a:lnTo>
                  <a:lnTo>
                    <a:pt x="45" y="138"/>
                  </a:lnTo>
                  <a:lnTo>
                    <a:pt x="52" y="142"/>
                  </a:lnTo>
                  <a:lnTo>
                    <a:pt x="58" y="143"/>
                  </a:lnTo>
                  <a:lnTo>
                    <a:pt x="66" y="144"/>
                  </a:lnTo>
                  <a:lnTo>
                    <a:pt x="73" y="145"/>
                  </a:lnTo>
                  <a:lnTo>
                    <a:pt x="81" y="144"/>
                  </a:lnTo>
                  <a:lnTo>
                    <a:pt x="87" y="143"/>
                  </a:lnTo>
                  <a:lnTo>
                    <a:pt x="95" y="142"/>
                  </a:lnTo>
                  <a:lnTo>
                    <a:pt x="101" y="138"/>
                  </a:lnTo>
                  <a:lnTo>
                    <a:pt x="107" y="136"/>
                  </a:lnTo>
                  <a:lnTo>
                    <a:pt x="114" y="132"/>
                  </a:lnTo>
                  <a:lnTo>
                    <a:pt x="119" y="128"/>
                  </a:lnTo>
                  <a:lnTo>
                    <a:pt x="125" y="123"/>
                  </a:lnTo>
                  <a:lnTo>
                    <a:pt x="129" y="118"/>
                  </a:lnTo>
                  <a:lnTo>
                    <a:pt x="133" y="113"/>
                  </a:lnTo>
                  <a:lnTo>
                    <a:pt x="136" y="106"/>
                  </a:lnTo>
                  <a:lnTo>
                    <a:pt x="140" y="100"/>
                  </a:lnTo>
                  <a:lnTo>
                    <a:pt x="142" y="93"/>
                  </a:lnTo>
                  <a:lnTo>
                    <a:pt x="144" y="87"/>
                  </a:lnTo>
                  <a:lnTo>
                    <a:pt x="145" y="80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42" y="51"/>
                  </a:lnTo>
                  <a:lnTo>
                    <a:pt x="140" y="44"/>
                  </a:lnTo>
                  <a:lnTo>
                    <a:pt x="136" y="38"/>
                  </a:lnTo>
                  <a:lnTo>
                    <a:pt x="133" y="32"/>
                  </a:lnTo>
                  <a:lnTo>
                    <a:pt x="129" y="26"/>
                  </a:lnTo>
                  <a:lnTo>
                    <a:pt x="125" y="22"/>
                  </a:lnTo>
                  <a:lnTo>
                    <a:pt x="119" y="16"/>
                  </a:lnTo>
                  <a:lnTo>
                    <a:pt x="114" y="12"/>
                  </a:lnTo>
                  <a:lnTo>
                    <a:pt x="107" y="9"/>
                  </a:lnTo>
                  <a:lnTo>
                    <a:pt x="101" y="6"/>
                  </a:lnTo>
                  <a:lnTo>
                    <a:pt x="95" y="4"/>
                  </a:lnTo>
                  <a:lnTo>
                    <a:pt x="87" y="1"/>
                  </a:lnTo>
                  <a:lnTo>
                    <a:pt x="81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7">
              <a:extLst>
                <a:ext uri="{FF2B5EF4-FFF2-40B4-BE49-F238E27FC236}">
                  <a16:creationId xmlns:a16="http://schemas.microsoft.com/office/drawing/2014/main" id="{DFFE04CC-3E20-46D4-AD45-A055ECB70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4824" y="2489441"/>
              <a:ext cx="75540" cy="75540"/>
            </a:xfrm>
            <a:custGeom>
              <a:avLst/>
              <a:gdLst>
                <a:gd name="T0" fmla="*/ 38 w 76"/>
                <a:gd name="T1" fmla="*/ 30 h 76"/>
                <a:gd name="T2" fmla="*/ 41 w 76"/>
                <a:gd name="T3" fmla="*/ 31 h 76"/>
                <a:gd name="T4" fmla="*/ 43 w 76"/>
                <a:gd name="T5" fmla="*/ 32 h 76"/>
                <a:gd name="T6" fmla="*/ 45 w 76"/>
                <a:gd name="T7" fmla="*/ 35 h 76"/>
                <a:gd name="T8" fmla="*/ 47 w 76"/>
                <a:gd name="T9" fmla="*/ 38 h 76"/>
                <a:gd name="T10" fmla="*/ 45 w 76"/>
                <a:gd name="T11" fmla="*/ 40 h 76"/>
                <a:gd name="T12" fmla="*/ 43 w 76"/>
                <a:gd name="T13" fmla="*/ 44 h 76"/>
                <a:gd name="T14" fmla="*/ 41 w 76"/>
                <a:gd name="T15" fmla="*/ 45 h 76"/>
                <a:gd name="T16" fmla="*/ 38 w 76"/>
                <a:gd name="T17" fmla="*/ 46 h 76"/>
                <a:gd name="T18" fmla="*/ 35 w 76"/>
                <a:gd name="T19" fmla="*/ 45 h 76"/>
                <a:gd name="T20" fmla="*/ 33 w 76"/>
                <a:gd name="T21" fmla="*/ 44 h 76"/>
                <a:gd name="T22" fmla="*/ 30 w 76"/>
                <a:gd name="T23" fmla="*/ 40 h 76"/>
                <a:gd name="T24" fmla="*/ 30 w 76"/>
                <a:gd name="T25" fmla="*/ 38 h 76"/>
                <a:gd name="T26" fmla="*/ 30 w 76"/>
                <a:gd name="T27" fmla="*/ 35 h 76"/>
                <a:gd name="T28" fmla="*/ 33 w 76"/>
                <a:gd name="T29" fmla="*/ 32 h 76"/>
                <a:gd name="T30" fmla="*/ 35 w 76"/>
                <a:gd name="T31" fmla="*/ 31 h 76"/>
                <a:gd name="T32" fmla="*/ 38 w 76"/>
                <a:gd name="T33" fmla="*/ 30 h 76"/>
                <a:gd name="T34" fmla="*/ 38 w 76"/>
                <a:gd name="T35" fmla="*/ 30 h 76"/>
                <a:gd name="T36" fmla="*/ 38 w 76"/>
                <a:gd name="T37" fmla="*/ 76 h 76"/>
                <a:gd name="T38" fmla="*/ 45 w 76"/>
                <a:gd name="T39" fmla="*/ 75 h 76"/>
                <a:gd name="T40" fmla="*/ 53 w 76"/>
                <a:gd name="T41" fmla="*/ 72 h 76"/>
                <a:gd name="T42" fmla="*/ 59 w 76"/>
                <a:gd name="T43" fmla="*/ 69 h 76"/>
                <a:gd name="T44" fmla="*/ 65 w 76"/>
                <a:gd name="T45" fmla="*/ 65 h 76"/>
                <a:gd name="T46" fmla="*/ 70 w 76"/>
                <a:gd name="T47" fmla="*/ 59 h 76"/>
                <a:gd name="T48" fmla="*/ 73 w 76"/>
                <a:gd name="T49" fmla="*/ 52 h 76"/>
                <a:gd name="T50" fmla="*/ 75 w 76"/>
                <a:gd name="T51" fmla="*/ 46 h 76"/>
                <a:gd name="T52" fmla="*/ 76 w 76"/>
                <a:gd name="T53" fmla="*/ 38 h 76"/>
                <a:gd name="T54" fmla="*/ 75 w 76"/>
                <a:gd name="T55" fmla="*/ 30 h 76"/>
                <a:gd name="T56" fmla="*/ 73 w 76"/>
                <a:gd name="T57" fmla="*/ 23 h 76"/>
                <a:gd name="T58" fmla="*/ 70 w 76"/>
                <a:gd name="T59" fmla="*/ 17 h 76"/>
                <a:gd name="T60" fmla="*/ 65 w 76"/>
                <a:gd name="T61" fmla="*/ 11 h 76"/>
                <a:gd name="T62" fmla="*/ 59 w 76"/>
                <a:gd name="T63" fmla="*/ 6 h 76"/>
                <a:gd name="T64" fmla="*/ 53 w 76"/>
                <a:gd name="T65" fmla="*/ 3 h 76"/>
                <a:gd name="T66" fmla="*/ 45 w 76"/>
                <a:gd name="T67" fmla="*/ 1 h 76"/>
                <a:gd name="T68" fmla="*/ 38 w 76"/>
                <a:gd name="T69" fmla="*/ 0 h 76"/>
                <a:gd name="T70" fmla="*/ 30 w 76"/>
                <a:gd name="T71" fmla="*/ 1 h 76"/>
                <a:gd name="T72" fmla="*/ 23 w 76"/>
                <a:gd name="T73" fmla="*/ 3 h 76"/>
                <a:gd name="T74" fmla="*/ 17 w 76"/>
                <a:gd name="T75" fmla="*/ 6 h 76"/>
                <a:gd name="T76" fmla="*/ 11 w 76"/>
                <a:gd name="T77" fmla="*/ 11 h 76"/>
                <a:gd name="T78" fmla="*/ 7 w 76"/>
                <a:gd name="T79" fmla="*/ 17 h 76"/>
                <a:gd name="T80" fmla="*/ 4 w 76"/>
                <a:gd name="T81" fmla="*/ 23 h 76"/>
                <a:gd name="T82" fmla="*/ 2 w 76"/>
                <a:gd name="T83" fmla="*/ 30 h 76"/>
                <a:gd name="T84" fmla="*/ 0 w 76"/>
                <a:gd name="T85" fmla="*/ 38 h 76"/>
                <a:gd name="T86" fmla="*/ 2 w 76"/>
                <a:gd name="T87" fmla="*/ 46 h 76"/>
                <a:gd name="T88" fmla="*/ 4 w 76"/>
                <a:gd name="T89" fmla="*/ 52 h 76"/>
                <a:gd name="T90" fmla="*/ 7 w 76"/>
                <a:gd name="T91" fmla="*/ 59 h 76"/>
                <a:gd name="T92" fmla="*/ 11 w 76"/>
                <a:gd name="T93" fmla="*/ 65 h 76"/>
                <a:gd name="T94" fmla="*/ 17 w 76"/>
                <a:gd name="T95" fmla="*/ 69 h 76"/>
                <a:gd name="T96" fmla="*/ 23 w 76"/>
                <a:gd name="T97" fmla="*/ 72 h 76"/>
                <a:gd name="T98" fmla="*/ 30 w 76"/>
                <a:gd name="T99" fmla="*/ 75 h 76"/>
                <a:gd name="T100" fmla="*/ 38 w 76"/>
                <a:gd name="T101" fmla="*/ 76 h 76"/>
                <a:gd name="T102" fmla="*/ 38 w 76"/>
                <a:gd name="T10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6" h="76">
                  <a:moveTo>
                    <a:pt x="38" y="30"/>
                  </a:moveTo>
                  <a:lnTo>
                    <a:pt x="41" y="31"/>
                  </a:lnTo>
                  <a:lnTo>
                    <a:pt x="43" y="32"/>
                  </a:lnTo>
                  <a:lnTo>
                    <a:pt x="45" y="35"/>
                  </a:lnTo>
                  <a:lnTo>
                    <a:pt x="47" y="38"/>
                  </a:lnTo>
                  <a:lnTo>
                    <a:pt x="45" y="40"/>
                  </a:lnTo>
                  <a:lnTo>
                    <a:pt x="43" y="44"/>
                  </a:lnTo>
                  <a:lnTo>
                    <a:pt x="41" y="45"/>
                  </a:lnTo>
                  <a:lnTo>
                    <a:pt x="38" y="46"/>
                  </a:lnTo>
                  <a:lnTo>
                    <a:pt x="35" y="45"/>
                  </a:lnTo>
                  <a:lnTo>
                    <a:pt x="33" y="44"/>
                  </a:lnTo>
                  <a:lnTo>
                    <a:pt x="30" y="40"/>
                  </a:lnTo>
                  <a:lnTo>
                    <a:pt x="30" y="38"/>
                  </a:lnTo>
                  <a:lnTo>
                    <a:pt x="30" y="35"/>
                  </a:lnTo>
                  <a:lnTo>
                    <a:pt x="33" y="32"/>
                  </a:lnTo>
                  <a:lnTo>
                    <a:pt x="35" y="31"/>
                  </a:lnTo>
                  <a:lnTo>
                    <a:pt x="38" y="30"/>
                  </a:lnTo>
                  <a:lnTo>
                    <a:pt x="38" y="30"/>
                  </a:lnTo>
                  <a:close/>
                  <a:moveTo>
                    <a:pt x="38" y="76"/>
                  </a:moveTo>
                  <a:lnTo>
                    <a:pt x="45" y="75"/>
                  </a:lnTo>
                  <a:lnTo>
                    <a:pt x="53" y="72"/>
                  </a:lnTo>
                  <a:lnTo>
                    <a:pt x="59" y="69"/>
                  </a:lnTo>
                  <a:lnTo>
                    <a:pt x="65" y="65"/>
                  </a:lnTo>
                  <a:lnTo>
                    <a:pt x="70" y="59"/>
                  </a:lnTo>
                  <a:lnTo>
                    <a:pt x="73" y="52"/>
                  </a:lnTo>
                  <a:lnTo>
                    <a:pt x="75" y="46"/>
                  </a:lnTo>
                  <a:lnTo>
                    <a:pt x="76" y="38"/>
                  </a:lnTo>
                  <a:lnTo>
                    <a:pt x="75" y="30"/>
                  </a:lnTo>
                  <a:lnTo>
                    <a:pt x="73" y="23"/>
                  </a:lnTo>
                  <a:lnTo>
                    <a:pt x="70" y="17"/>
                  </a:lnTo>
                  <a:lnTo>
                    <a:pt x="65" y="11"/>
                  </a:lnTo>
                  <a:lnTo>
                    <a:pt x="59" y="6"/>
                  </a:lnTo>
                  <a:lnTo>
                    <a:pt x="53" y="3"/>
                  </a:lnTo>
                  <a:lnTo>
                    <a:pt x="45" y="1"/>
                  </a:lnTo>
                  <a:lnTo>
                    <a:pt x="38" y="0"/>
                  </a:lnTo>
                  <a:lnTo>
                    <a:pt x="30" y="1"/>
                  </a:lnTo>
                  <a:lnTo>
                    <a:pt x="23" y="3"/>
                  </a:lnTo>
                  <a:lnTo>
                    <a:pt x="17" y="6"/>
                  </a:lnTo>
                  <a:lnTo>
                    <a:pt x="11" y="11"/>
                  </a:lnTo>
                  <a:lnTo>
                    <a:pt x="7" y="17"/>
                  </a:lnTo>
                  <a:lnTo>
                    <a:pt x="4" y="23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4" y="52"/>
                  </a:lnTo>
                  <a:lnTo>
                    <a:pt x="7" y="59"/>
                  </a:lnTo>
                  <a:lnTo>
                    <a:pt x="11" y="65"/>
                  </a:lnTo>
                  <a:lnTo>
                    <a:pt x="17" y="69"/>
                  </a:lnTo>
                  <a:lnTo>
                    <a:pt x="23" y="72"/>
                  </a:lnTo>
                  <a:lnTo>
                    <a:pt x="30" y="75"/>
                  </a:lnTo>
                  <a:lnTo>
                    <a:pt x="38" y="76"/>
                  </a:lnTo>
                  <a:lnTo>
                    <a:pt x="3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91">
              <a:extLst>
                <a:ext uri="{FF2B5EF4-FFF2-40B4-BE49-F238E27FC236}">
                  <a16:creationId xmlns:a16="http://schemas.microsoft.com/office/drawing/2014/main" id="{B12E5200-CFD4-422A-9584-B00104F89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635" y="1900236"/>
              <a:ext cx="599274" cy="468340"/>
            </a:xfrm>
            <a:custGeom>
              <a:avLst/>
              <a:gdLst>
                <a:gd name="T0" fmla="*/ 348 w 593"/>
                <a:gd name="T1" fmla="*/ 4 h 466"/>
                <a:gd name="T2" fmla="*/ 298 w 593"/>
                <a:gd name="T3" fmla="*/ 22 h 466"/>
                <a:gd name="T4" fmla="*/ 252 w 593"/>
                <a:gd name="T5" fmla="*/ 55 h 466"/>
                <a:gd name="T6" fmla="*/ 197 w 593"/>
                <a:gd name="T7" fmla="*/ 40 h 466"/>
                <a:gd name="T8" fmla="*/ 140 w 593"/>
                <a:gd name="T9" fmla="*/ 44 h 466"/>
                <a:gd name="T10" fmla="*/ 94 w 593"/>
                <a:gd name="T11" fmla="*/ 61 h 466"/>
                <a:gd name="T12" fmla="*/ 67 w 593"/>
                <a:gd name="T13" fmla="*/ 79 h 466"/>
                <a:gd name="T14" fmla="*/ 44 w 593"/>
                <a:gd name="T15" fmla="*/ 100 h 466"/>
                <a:gd name="T16" fmla="*/ 25 w 593"/>
                <a:gd name="T17" fmla="*/ 125 h 466"/>
                <a:gd name="T18" fmla="*/ 10 w 593"/>
                <a:gd name="T19" fmla="*/ 151 h 466"/>
                <a:gd name="T20" fmla="*/ 0 w 593"/>
                <a:gd name="T21" fmla="*/ 181 h 466"/>
                <a:gd name="T22" fmla="*/ 42 w 593"/>
                <a:gd name="T23" fmla="*/ 156 h 466"/>
                <a:gd name="T24" fmla="*/ 73 w 593"/>
                <a:gd name="T25" fmla="*/ 114 h 466"/>
                <a:gd name="T26" fmla="*/ 117 w 593"/>
                <a:gd name="T27" fmla="*/ 84 h 466"/>
                <a:gd name="T28" fmla="*/ 166 w 593"/>
                <a:gd name="T29" fmla="*/ 70 h 466"/>
                <a:gd name="T30" fmla="*/ 216 w 593"/>
                <a:gd name="T31" fmla="*/ 74 h 466"/>
                <a:gd name="T32" fmla="*/ 259 w 593"/>
                <a:gd name="T33" fmla="*/ 90 h 466"/>
                <a:gd name="T34" fmla="*/ 293 w 593"/>
                <a:gd name="T35" fmla="*/ 59 h 466"/>
                <a:gd name="T36" fmla="*/ 336 w 593"/>
                <a:gd name="T37" fmla="*/ 38 h 466"/>
                <a:gd name="T38" fmla="*/ 385 w 593"/>
                <a:gd name="T39" fmla="*/ 30 h 466"/>
                <a:gd name="T40" fmla="*/ 445 w 593"/>
                <a:gd name="T41" fmla="*/ 40 h 466"/>
                <a:gd name="T42" fmla="*/ 492 w 593"/>
                <a:gd name="T43" fmla="*/ 65 h 466"/>
                <a:gd name="T44" fmla="*/ 529 w 593"/>
                <a:gd name="T45" fmla="*/ 101 h 466"/>
                <a:gd name="T46" fmla="*/ 552 w 593"/>
                <a:gd name="T47" fmla="*/ 146 h 466"/>
                <a:gd name="T48" fmla="*/ 563 w 593"/>
                <a:gd name="T49" fmla="*/ 196 h 466"/>
                <a:gd name="T50" fmla="*/ 561 w 593"/>
                <a:gd name="T51" fmla="*/ 245 h 466"/>
                <a:gd name="T52" fmla="*/ 546 w 593"/>
                <a:gd name="T53" fmla="*/ 290 h 466"/>
                <a:gd name="T54" fmla="*/ 521 w 593"/>
                <a:gd name="T55" fmla="*/ 328 h 466"/>
                <a:gd name="T56" fmla="*/ 479 w 593"/>
                <a:gd name="T57" fmla="*/ 359 h 466"/>
                <a:gd name="T58" fmla="*/ 428 w 593"/>
                <a:gd name="T59" fmla="*/ 376 h 466"/>
                <a:gd name="T60" fmla="*/ 381 w 593"/>
                <a:gd name="T61" fmla="*/ 379 h 466"/>
                <a:gd name="T62" fmla="*/ 362 w 593"/>
                <a:gd name="T63" fmla="*/ 404 h 466"/>
                <a:gd name="T64" fmla="*/ 331 w 593"/>
                <a:gd name="T65" fmla="*/ 426 h 466"/>
                <a:gd name="T66" fmla="*/ 307 w 593"/>
                <a:gd name="T67" fmla="*/ 435 h 466"/>
                <a:gd name="T68" fmla="*/ 281 w 593"/>
                <a:gd name="T69" fmla="*/ 435 h 466"/>
                <a:gd name="T70" fmla="*/ 246 w 593"/>
                <a:gd name="T71" fmla="*/ 423 h 466"/>
                <a:gd name="T72" fmla="*/ 219 w 593"/>
                <a:gd name="T73" fmla="*/ 399 h 466"/>
                <a:gd name="T74" fmla="*/ 189 w 593"/>
                <a:gd name="T75" fmla="*/ 408 h 466"/>
                <a:gd name="T76" fmla="*/ 204 w 593"/>
                <a:gd name="T77" fmla="*/ 428 h 466"/>
                <a:gd name="T78" fmla="*/ 222 w 593"/>
                <a:gd name="T79" fmla="*/ 445 h 466"/>
                <a:gd name="T80" fmla="*/ 245 w 593"/>
                <a:gd name="T81" fmla="*/ 456 h 466"/>
                <a:gd name="T82" fmla="*/ 268 w 593"/>
                <a:gd name="T83" fmla="*/ 464 h 466"/>
                <a:gd name="T84" fmla="*/ 294 w 593"/>
                <a:gd name="T85" fmla="*/ 466 h 466"/>
                <a:gd name="T86" fmla="*/ 336 w 593"/>
                <a:gd name="T87" fmla="*/ 457 h 466"/>
                <a:gd name="T88" fmla="*/ 374 w 593"/>
                <a:gd name="T89" fmla="*/ 434 h 466"/>
                <a:gd name="T90" fmla="*/ 418 w 593"/>
                <a:gd name="T91" fmla="*/ 408 h 466"/>
                <a:gd name="T92" fmla="*/ 479 w 593"/>
                <a:gd name="T93" fmla="*/ 392 h 466"/>
                <a:gd name="T94" fmla="*/ 521 w 593"/>
                <a:gd name="T95" fmla="*/ 369 h 466"/>
                <a:gd name="T96" fmla="*/ 542 w 593"/>
                <a:gd name="T97" fmla="*/ 348 h 466"/>
                <a:gd name="T98" fmla="*/ 573 w 593"/>
                <a:gd name="T99" fmla="*/ 303 h 466"/>
                <a:gd name="T100" fmla="*/ 589 w 593"/>
                <a:gd name="T101" fmla="*/ 251 h 466"/>
                <a:gd name="T102" fmla="*/ 593 w 593"/>
                <a:gd name="T103" fmla="*/ 193 h 466"/>
                <a:gd name="T104" fmla="*/ 580 w 593"/>
                <a:gd name="T105" fmla="*/ 136 h 466"/>
                <a:gd name="T106" fmla="*/ 552 w 593"/>
                <a:gd name="T107" fmla="*/ 84 h 466"/>
                <a:gd name="T108" fmla="*/ 510 w 593"/>
                <a:gd name="T109" fmla="*/ 41 h 466"/>
                <a:gd name="T110" fmla="*/ 484 w 593"/>
                <a:gd name="T111" fmla="*/ 24 h 466"/>
                <a:gd name="T112" fmla="*/ 455 w 593"/>
                <a:gd name="T113" fmla="*/ 11 h 466"/>
                <a:gd name="T114" fmla="*/ 422 w 593"/>
                <a:gd name="T115" fmla="*/ 4 h 466"/>
                <a:gd name="T116" fmla="*/ 385 w 593"/>
                <a:gd name="T11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3" h="466">
                  <a:moveTo>
                    <a:pt x="385" y="0"/>
                  </a:moveTo>
                  <a:lnTo>
                    <a:pt x="366" y="2"/>
                  </a:lnTo>
                  <a:lnTo>
                    <a:pt x="348" y="4"/>
                  </a:lnTo>
                  <a:lnTo>
                    <a:pt x="331" y="8"/>
                  </a:lnTo>
                  <a:lnTo>
                    <a:pt x="315" y="14"/>
                  </a:lnTo>
                  <a:lnTo>
                    <a:pt x="298" y="22"/>
                  </a:lnTo>
                  <a:lnTo>
                    <a:pt x="282" y="30"/>
                  </a:lnTo>
                  <a:lnTo>
                    <a:pt x="267" y="42"/>
                  </a:lnTo>
                  <a:lnTo>
                    <a:pt x="252" y="55"/>
                  </a:lnTo>
                  <a:lnTo>
                    <a:pt x="234" y="48"/>
                  </a:lnTo>
                  <a:lnTo>
                    <a:pt x="216" y="43"/>
                  </a:lnTo>
                  <a:lnTo>
                    <a:pt x="197" y="40"/>
                  </a:lnTo>
                  <a:lnTo>
                    <a:pt x="179" y="40"/>
                  </a:lnTo>
                  <a:lnTo>
                    <a:pt x="159" y="41"/>
                  </a:lnTo>
                  <a:lnTo>
                    <a:pt x="140" y="44"/>
                  </a:lnTo>
                  <a:lnTo>
                    <a:pt x="122" y="50"/>
                  </a:lnTo>
                  <a:lnTo>
                    <a:pt x="104" y="57"/>
                  </a:lnTo>
                  <a:lnTo>
                    <a:pt x="94" y="61"/>
                  </a:lnTo>
                  <a:lnTo>
                    <a:pt x="84" y="67"/>
                  </a:lnTo>
                  <a:lnTo>
                    <a:pt x="76" y="72"/>
                  </a:lnTo>
                  <a:lnTo>
                    <a:pt x="67" y="79"/>
                  </a:lnTo>
                  <a:lnTo>
                    <a:pt x="59" y="85"/>
                  </a:lnTo>
                  <a:lnTo>
                    <a:pt x="51" y="92"/>
                  </a:lnTo>
                  <a:lnTo>
                    <a:pt x="44" y="100"/>
                  </a:lnTo>
                  <a:lnTo>
                    <a:pt x="37" y="107"/>
                  </a:lnTo>
                  <a:lnTo>
                    <a:pt x="31" y="116"/>
                  </a:lnTo>
                  <a:lnTo>
                    <a:pt x="25" y="125"/>
                  </a:lnTo>
                  <a:lnTo>
                    <a:pt x="19" y="133"/>
                  </a:lnTo>
                  <a:lnTo>
                    <a:pt x="14" y="143"/>
                  </a:lnTo>
                  <a:lnTo>
                    <a:pt x="10" y="151"/>
                  </a:lnTo>
                  <a:lnTo>
                    <a:pt x="6" y="161"/>
                  </a:lnTo>
                  <a:lnTo>
                    <a:pt x="3" y="172"/>
                  </a:lnTo>
                  <a:lnTo>
                    <a:pt x="0" y="181"/>
                  </a:lnTo>
                  <a:lnTo>
                    <a:pt x="29" y="189"/>
                  </a:lnTo>
                  <a:lnTo>
                    <a:pt x="34" y="172"/>
                  </a:lnTo>
                  <a:lnTo>
                    <a:pt x="42" y="156"/>
                  </a:lnTo>
                  <a:lnTo>
                    <a:pt x="50" y="141"/>
                  </a:lnTo>
                  <a:lnTo>
                    <a:pt x="61" y="127"/>
                  </a:lnTo>
                  <a:lnTo>
                    <a:pt x="73" y="114"/>
                  </a:lnTo>
                  <a:lnTo>
                    <a:pt x="86" y="102"/>
                  </a:lnTo>
                  <a:lnTo>
                    <a:pt x="101" y="92"/>
                  </a:lnTo>
                  <a:lnTo>
                    <a:pt x="117" y="84"/>
                  </a:lnTo>
                  <a:lnTo>
                    <a:pt x="133" y="77"/>
                  </a:lnTo>
                  <a:lnTo>
                    <a:pt x="150" y="73"/>
                  </a:lnTo>
                  <a:lnTo>
                    <a:pt x="166" y="70"/>
                  </a:lnTo>
                  <a:lnTo>
                    <a:pt x="183" y="70"/>
                  </a:lnTo>
                  <a:lnTo>
                    <a:pt x="200" y="71"/>
                  </a:lnTo>
                  <a:lnTo>
                    <a:pt x="216" y="74"/>
                  </a:lnTo>
                  <a:lnTo>
                    <a:pt x="233" y="79"/>
                  </a:lnTo>
                  <a:lnTo>
                    <a:pt x="249" y="86"/>
                  </a:lnTo>
                  <a:lnTo>
                    <a:pt x="259" y="90"/>
                  </a:lnTo>
                  <a:lnTo>
                    <a:pt x="266" y="83"/>
                  </a:lnTo>
                  <a:lnTo>
                    <a:pt x="280" y="70"/>
                  </a:lnTo>
                  <a:lnTo>
                    <a:pt x="293" y="59"/>
                  </a:lnTo>
                  <a:lnTo>
                    <a:pt x="307" y="51"/>
                  </a:lnTo>
                  <a:lnTo>
                    <a:pt x="321" y="43"/>
                  </a:lnTo>
                  <a:lnTo>
                    <a:pt x="336" y="38"/>
                  </a:lnTo>
                  <a:lnTo>
                    <a:pt x="352" y="34"/>
                  </a:lnTo>
                  <a:lnTo>
                    <a:pt x="368" y="31"/>
                  </a:lnTo>
                  <a:lnTo>
                    <a:pt x="385" y="30"/>
                  </a:lnTo>
                  <a:lnTo>
                    <a:pt x="407" y="31"/>
                  </a:lnTo>
                  <a:lnTo>
                    <a:pt x="426" y="35"/>
                  </a:lnTo>
                  <a:lnTo>
                    <a:pt x="445" y="40"/>
                  </a:lnTo>
                  <a:lnTo>
                    <a:pt x="462" y="46"/>
                  </a:lnTo>
                  <a:lnTo>
                    <a:pt x="478" y="55"/>
                  </a:lnTo>
                  <a:lnTo>
                    <a:pt x="492" y="65"/>
                  </a:lnTo>
                  <a:lnTo>
                    <a:pt x="506" y="75"/>
                  </a:lnTo>
                  <a:lnTo>
                    <a:pt x="518" y="88"/>
                  </a:lnTo>
                  <a:lnTo>
                    <a:pt x="529" y="101"/>
                  </a:lnTo>
                  <a:lnTo>
                    <a:pt x="537" y="115"/>
                  </a:lnTo>
                  <a:lnTo>
                    <a:pt x="546" y="130"/>
                  </a:lnTo>
                  <a:lnTo>
                    <a:pt x="552" y="146"/>
                  </a:lnTo>
                  <a:lnTo>
                    <a:pt x="556" y="162"/>
                  </a:lnTo>
                  <a:lnTo>
                    <a:pt x="561" y="179"/>
                  </a:lnTo>
                  <a:lnTo>
                    <a:pt x="563" y="196"/>
                  </a:lnTo>
                  <a:lnTo>
                    <a:pt x="563" y="212"/>
                  </a:lnTo>
                  <a:lnTo>
                    <a:pt x="563" y="229"/>
                  </a:lnTo>
                  <a:lnTo>
                    <a:pt x="561" y="245"/>
                  </a:lnTo>
                  <a:lnTo>
                    <a:pt x="556" y="260"/>
                  </a:lnTo>
                  <a:lnTo>
                    <a:pt x="552" y="275"/>
                  </a:lnTo>
                  <a:lnTo>
                    <a:pt x="546" y="290"/>
                  </a:lnTo>
                  <a:lnTo>
                    <a:pt x="539" y="303"/>
                  </a:lnTo>
                  <a:lnTo>
                    <a:pt x="531" y="316"/>
                  </a:lnTo>
                  <a:lnTo>
                    <a:pt x="521" y="328"/>
                  </a:lnTo>
                  <a:lnTo>
                    <a:pt x="508" y="340"/>
                  </a:lnTo>
                  <a:lnTo>
                    <a:pt x="494" y="350"/>
                  </a:lnTo>
                  <a:lnTo>
                    <a:pt x="479" y="359"/>
                  </a:lnTo>
                  <a:lnTo>
                    <a:pt x="463" y="366"/>
                  </a:lnTo>
                  <a:lnTo>
                    <a:pt x="446" y="372"/>
                  </a:lnTo>
                  <a:lnTo>
                    <a:pt x="428" y="376"/>
                  </a:lnTo>
                  <a:lnTo>
                    <a:pt x="409" y="378"/>
                  </a:lnTo>
                  <a:lnTo>
                    <a:pt x="388" y="379"/>
                  </a:lnTo>
                  <a:lnTo>
                    <a:pt x="381" y="379"/>
                  </a:lnTo>
                  <a:lnTo>
                    <a:pt x="377" y="386"/>
                  </a:lnTo>
                  <a:lnTo>
                    <a:pt x="369" y="395"/>
                  </a:lnTo>
                  <a:lnTo>
                    <a:pt x="362" y="404"/>
                  </a:lnTo>
                  <a:lnTo>
                    <a:pt x="352" y="412"/>
                  </a:lnTo>
                  <a:lnTo>
                    <a:pt x="342" y="420"/>
                  </a:lnTo>
                  <a:lnTo>
                    <a:pt x="331" y="426"/>
                  </a:lnTo>
                  <a:lnTo>
                    <a:pt x="319" y="432"/>
                  </a:lnTo>
                  <a:lnTo>
                    <a:pt x="313" y="434"/>
                  </a:lnTo>
                  <a:lnTo>
                    <a:pt x="307" y="435"/>
                  </a:lnTo>
                  <a:lnTo>
                    <a:pt x="301" y="436"/>
                  </a:lnTo>
                  <a:lnTo>
                    <a:pt x="294" y="436"/>
                  </a:lnTo>
                  <a:lnTo>
                    <a:pt x="281" y="435"/>
                  </a:lnTo>
                  <a:lnTo>
                    <a:pt x="268" y="433"/>
                  </a:lnTo>
                  <a:lnTo>
                    <a:pt x="257" y="428"/>
                  </a:lnTo>
                  <a:lnTo>
                    <a:pt x="246" y="423"/>
                  </a:lnTo>
                  <a:lnTo>
                    <a:pt x="235" y="417"/>
                  </a:lnTo>
                  <a:lnTo>
                    <a:pt x="227" y="408"/>
                  </a:lnTo>
                  <a:lnTo>
                    <a:pt x="219" y="399"/>
                  </a:lnTo>
                  <a:lnTo>
                    <a:pt x="213" y="388"/>
                  </a:lnTo>
                  <a:lnTo>
                    <a:pt x="186" y="401"/>
                  </a:lnTo>
                  <a:lnTo>
                    <a:pt x="189" y="408"/>
                  </a:lnTo>
                  <a:lnTo>
                    <a:pt x="195" y="416"/>
                  </a:lnTo>
                  <a:lnTo>
                    <a:pt x="199" y="422"/>
                  </a:lnTo>
                  <a:lnTo>
                    <a:pt x="204" y="428"/>
                  </a:lnTo>
                  <a:lnTo>
                    <a:pt x="211" y="434"/>
                  </a:lnTo>
                  <a:lnTo>
                    <a:pt x="216" y="439"/>
                  </a:lnTo>
                  <a:lnTo>
                    <a:pt x="222" y="445"/>
                  </a:lnTo>
                  <a:lnTo>
                    <a:pt x="230" y="449"/>
                  </a:lnTo>
                  <a:lnTo>
                    <a:pt x="237" y="453"/>
                  </a:lnTo>
                  <a:lnTo>
                    <a:pt x="245" y="456"/>
                  </a:lnTo>
                  <a:lnTo>
                    <a:pt x="252" y="460"/>
                  </a:lnTo>
                  <a:lnTo>
                    <a:pt x="260" y="462"/>
                  </a:lnTo>
                  <a:lnTo>
                    <a:pt x="268" y="464"/>
                  </a:lnTo>
                  <a:lnTo>
                    <a:pt x="277" y="465"/>
                  </a:lnTo>
                  <a:lnTo>
                    <a:pt x="286" y="466"/>
                  </a:lnTo>
                  <a:lnTo>
                    <a:pt x="294" y="466"/>
                  </a:lnTo>
                  <a:lnTo>
                    <a:pt x="308" y="465"/>
                  </a:lnTo>
                  <a:lnTo>
                    <a:pt x="322" y="463"/>
                  </a:lnTo>
                  <a:lnTo>
                    <a:pt x="336" y="457"/>
                  </a:lnTo>
                  <a:lnTo>
                    <a:pt x="349" y="451"/>
                  </a:lnTo>
                  <a:lnTo>
                    <a:pt x="362" y="443"/>
                  </a:lnTo>
                  <a:lnTo>
                    <a:pt x="374" y="434"/>
                  </a:lnTo>
                  <a:lnTo>
                    <a:pt x="386" y="422"/>
                  </a:lnTo>
                  <a:lnTo>
                    <a:pt x="396" y="409"/>
                  </a:lnTo>
                  <a:lnTo>
                    <a:pt x="418" y="408"/>
                  </a:lnTo>
                  <a:lnTo>
                    <a:pt x="440" y="405"/>
                  </a:lnTo>
                  <a:lnTo>
                    <a:pt x="460" y="400"/>
                  </a:lnTo>
                  <a:lnTo>
                    <a:pt x="479" y="392"/>
                  </a:lnTo>
                  <a:lnTo>
                    <a:pt x="496" y="384"/>
                  </a:lnTo>
                  <a:lnTo>
                    <a:pt x="514" y="374"/>
                  </a:lnTo>
                  <a:lnTo>
                    <a:pt x="521" y="369"/>
                  </a:lnTo>
                  <a:lnTo>
                    <a:pt x="529" y="362"/>
                  </a:lnTo>
                  <a:lnTo>
                    <a:pt x="536" y="356"/>
                  </a:lnTo>
                  <a:lnTo>
                    <a:pt x="542" y="348"/>
                  </a:lnTo>
                  <a:lnTo>
                    <a:pt x="554" y="334"/>
                  </a:lnTo>
                  <a:lnTo>
                    <a:pt x="564" y="319"/>
                  </a:lnTo>
                  <a:lnTo>
                    <a:pt x="573" y="303"/>
                  </a:lnTo>
                  <a:lnTo>
                    <a:pt x="580" y="287"/>
                  </a:lnTo>
                  <a:lnTo>
                    <a:pt x="585" y="269"/>
                  </a:lnTo>
                  <a:lnTo>
                    <a:pt x="589" y="251"/>
                  </a:lnTo>
                  <a:lnTo>
                    <a:pt x="593" y="233"/>
                  </a:lnTo>
                  <a:lnTo>
                    <a:pt x="593" y="212"/>
                  </a:lnTo>
                  <a:lnTo>
                    <a:pt x="593" y="193"/>
                  </a:lnTo>
                  <a:lnTo>
                    <a:pt x="589" y="174"/>
                  </a:lnTo>
                  <a:lnTo>
                    <a:pt x="585" y="155"/>
                  </a:lnTo>
                  <a:lnTo>
                    <a:pt x="580" y="136"/>
                  </a:lnTo>
                  <a:lnTo>
                    <a:pt x="572" y="118"/>
                  </a:lnTo>
                  <a:lnTo>
                    <a:pt x="563" y="101"/>
                  </a:lnTo>
                  <a:lnTo>
                    <a:pt x="552" y="84"/>
                  </a:lnTo>
                  <a:lnTo>
                    <a:pt x="539" y="68"/>
                  </a:lnTo>
                  <a:lnTo>
                    <a:pt x="525" y="54"/>
                  </a:lnTo>
                  <a:lnTo>
                    <a:pt x="510" y="41"/>
                  </a:lnTo>
                  <a:lnTo>
                    <a:pt x="502" y="35"/>
                  </a:lnTo>
                  <a:lnTo>
                    <a:pt x="493" y="29"/>
                  </a:lnTo>
                  <a:lnTo>
                    <a:pt x="484" y="24"/>
                  </a:lnTo>
                  <a:lnTo>
                    <a:pt x="474" y="20"/>
                  </a:lnTo>
                  <a:lnTo>
                    <a:pt x="464" y="15"/>
                  </a:lnTo>
                  <a:lnTo>
                    <a:pt x="455" y="11"/>
                  </a:lnTo>
                  <a:lnTo>
                    <a:pt x="444" y="8"/>
                  </a:lnTo>
                  <a:lnTo>
                    <a:pt x="432" y="6"/>
                  </a:lnTo>
                  <a:lnTo>
                    <a:pt x="422" y="4"/>
                  </a:lnTo>
                  <a:lnTo>
                    <a:pt x="410" y="2"/>
                  </a:lnTo>
                  <a:lnTo>
                    <a:pt x="397" y="2"/>
                  </a:lnTo>
                  <a:lnTo>
                    <a:pt x="3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92">
              <a:extLst>
                <a:ext uri="{FF2B5EF4-FFF2-40B4-BE49-F238E27FC236}">
                  <a16:creationId xmlns:a16="http://schemas.microsoft.com/office/drawing/2014/main" id="{7AFB8762-7B73-4BF6-A24C-9877A25092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449" y="2167140"/>
              <a:ext cx="604309" cy="639561"/>
            </a:xfrm>
            <a:custGeom>
              <a:avLst/>
              <a:gdLst>
                <a:gd name="T0" fmla="*/ 53 w 601"/>
                <a:gd name="T1" fmla="*/ 513 h 635"/>
                <a:gd name="T2" fmla="*/ 196 w 601"/>
                <a:gd name="T3" fmla="*/ 439 h 635"/>
                <a:gd name="T4" fmla="*/ 241 w 601"/>
                <a:gd name="T5" fmla="*/ 411 h 635"/>
                <a:gd name="T6" fmla="*/ 230 w 601"/>
                <a:gd name="T7" fmla="*/ 321 h 635"/>
                <a:gd name="T8" fmla="*/ 209 w 601"/>
                <a:gd name="T9" fmla="*/ 296 h 635"/>
                <a:gd name="T10" fmla="*/ 201 w 601"/>
                <a:gd name="T11" fmla="*/ 242 h 635"/>
                <a:gd name="T12" fmla="*/ 195 w 601"/>
                <a:gd name="T13" fmla="*/ 230 h 635"/>
                <a:gd name="T14" fmla="*/ 183 w 601"/>
                <a:gd name="T15" fmla="*/ 223 h 635"/>
                <a:gd name="T16" fmla="*/ 176 w 601"/>
                <a:gd name="T17" fmla="*/ 198 h 635"/>
                <a:gd name="T18" fmla="*/ 186 w 601"/>
                <a:gd name="T19" fmla="*/ 182 h 635"/>
                <a:gd name="T20" fmla="*/ 198 w 601"/>
                <a:gd name="T21" fmla="*/ 174 h 635"/>
                <a:gd name="T22" fmla="*/ 193 w 601"/>
                <a:gd name="T23" fmla="*/ 144 h 635"/>
                <a:gd name="T24" fmla="*/ 178 w 601"/>
                <a:gd name="T25" fmla="*/ 92 h 635"/>
                <a:gd name="T26" fmla="*/ 201 w 601"/>
                <a:gd name="T27" fmla="*/ 87 h 635"/>
                <a:gd name="T28" fmla="*/ 218 w 601"/>
                <a:gd name="T29" fmla="*/ 78 h 635"/>
                <a:gd name="T30" fmla="*/ 232 w 601"/>
                <a:gd name="T31" fmla="*/ 55 h 635"/>
                <a:gd name="T32" fmla="*/ 270 w 601"/>
                <a:gd name="T33" fmla="*/ 36 h 635"/>
                <a:gd name="T34" fmla="*/ 351 w 601"/>
                <a:gd name="T35" fmla="*/ 33 h 635"/>
                <a:gd name="T36" fmla="*/ 399 w 601"/>
                <a:gd name="T37" fmla="*/ 51 h 635"/>
                <a:gd name="T38" fmla="*/ 417 w 601"/>
                <a:gd name="T39" fmla="*/ 76 h 635"/>
                <a:gd name="T40" fmla="*/ 411 w 601"/>
                <a:gd name="T41" fmla="*/ 134 h 635"/>
                <a:gd name="T42" fmla="*/ 400 w 601"/>
                <a:gd name="T43" fmla="*/ 172 h 635"/>
                <a:gd name="T44" fmla="*/ 411 w 601"/>
                <a:gd name="T45" fmla="*/ 181 h 635"/>
                <a:gd name="T46" fmla="*/ 421 w 601"/>
                <a:gd name="T47" fmla="*/ 191 h 635"/>
                <a:gd name="T48" fmla="*/ 416 w 601"/>
                <a:gd name="T49" fmla="*/ 223 h 635"/>
                <a:gd name="T50" fmla="*/ 402 w 601"/>
                <a:gd name="T51" fmla="*/ 231 h 635"/>
                <a:gd name="T52" fmla="*/ 398 w 601"/>
                <a:gd name="T53" fmla="*/ 255 h 635"/>
                <a:gd name="T54" fmla="*/ 384 w 601"/>
                <a:gd name="T55" fmla="*/ 307 h 635"/>
                <a:gd name="T56" fmla="*/ 361 w 601"/>
                <a:gd name="T57" fmla="*/ 330 h 635"/>
                <a:gd name="T58" fmla="*/ 366 w 601"/>
                <a:gd name="T59" fmla="*/ 423 h 635"/>
                <a:gd name="T60" fmla="*/ 503 w 601"/>
                <a:gd name="T61" fmla="*/ 488 h 635"/>
                <a:gd name="T62" fmla="*/ 571 w 601"/>
                <a:gd name="T63" fmla="*/ 606 h 635"/>
                <a:gd name="T64" fmla="*/ 390 w 601"/>
                <a:gd name="T65" fmla="*/ 400 h 635"/>
                <a:gd name="T66" fmla="*/ 413 w 601"/>
                <a:gd name="T67" fmla="*/ 317 h 635"/>
                <a:gd name="T68" fmla="*/ 433 w 601"/>
                <a:gd name="T69" fmla="*/ 249 h 635"/>
                <a:gd name="T70" fmla="*/ 450 w 601"/>
                <a:gd name="T71" fmla="*/ 215 h 635"/>
                <a:gd name="T72" fmla="*/ 448 w 601"/>
                <a:gd name="T73" fmla="*/ 174 h 635"/>
                <a:gd name="T74" fmla="*/ 447 w 601"/>
                <a:gd name="T75" fmla="*/ 119 h 635"/>
                <a:gd name="T76" fmla="*/ 444 w 601"/>
                <a:gd name="T77" fmla="*/ 59 h 635"/>
                <a:gd name="T78" fmla="*/ 414 w 601"/>
                <a:gd name="T79" fmla="*/ 24 h 635"/>
                <a:gd name="T80" fmla="*/ 368 w 601"/>
                <a:gd name="T81" fmla="*/ 5 h 635"/>
                <a:gd name="T82" fmla="*/ 282 w 601"/>
                <a:gd name="T83" fmla="*/ 3 h 635"/>
                <a:gd name="T84" fmla="*/ 222 w 601"/>
                <a:gd name="T85" fmla="*/ 24 h 635"/>
                <a:gd name="T86" fmla="*/ 195 w 601"/>
                <a:gd name="T87" fmla="*/ 55 h 635"/>
                <a:gd name="T88" fmla="*/ 163 w 601"/>
                <a:gd name="T89" fmla="*/ 62 h 635"/>
                <a:gd name="T90" fmla="*/ 151 w 601"/>
                <a:gd name="T91" fmla="*/ 80 h 635"/>
                <a:gd name="T92" fmla="*/ 157 w 601"/>
                <a:gd name="T93" fmla="*/ 136 h 635"/>
                <a:gd name="T94" fmla="*/ 154 w 601"/>
                <a:gd name="T95" fmla="*/ 168 h 635"/>
                <a:gd name="T96" fmla="*/ 146 w 601"/>
                <a:gd name="T97" fmla="*/ 207 h 635"/>
                <a:gd name="T98" fmla="*/ 160 w 601"/>
                <a:gd name="T99" fmla="*/ 244 h 635"/>
                <a:gd name="T100" fmla="*/ 181 w 601"/>
                <a:gd name="T101" fmla="*/ 305 h 635"/>
                <a:gd name="T102" fmla="*/ 211 w 601"/>
                <a:gd name="T103" fmla="*/ 344 h 635"/>
                <a:gd name="T104" fmla="*/ 77 w 601"/>
                <a:gd name="T105" fmla="*/ 464 h 635"/>
                <a:gd name="T106" fmla="*/ 4 w 601"/>
                <a:gd name="T107" fmla="*/ 518 h 635"/>
                <a:gd name="T108" fmla="*/ 1 w 601"/>
                <a:gd name="T109" fmla="*/ 624 h 635"/>
                <a:gd name="T110" fmla="*/ 9 w 601"/>
                <a:gd name="T111" fmla="*/ 634 h 635"/>
                <a:gd name="T112" fmla="*/ 591 w 601"/>
                <a:gd name="T113" fmla="*/ 634 h 635"/>
                <a:gd name="T114" fmla="*/ 600 w 601"/>
                <a:gd name="T115" fmla="*/ 624 h 635"/>
                <a:gd name="T116" fmla="*/ 597 w 601"/>
                <a:gd name="T117" fmla="*/ 518 h 635"/>
                <a:gd name="T118" fmla="*/ 523 w 601"/>
                <a:gd name="T119" fmla="*/ 46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1" h="635">
                  <a:moveTo>
                    <a:pt x="571" y="606"/>
                  </a:moveTo>
                  <a:lnTo>
                    <a:pt x="30" y="606"/>
                  </a:lnTo>
                  <a:lnTo>
                    <a:pt x="30" y="533"/>
                  </a:lnTo>
                  <a:lnTo>
                    <a:pt x="38" y="525"/>
                  </a:lnTo>
                  <a:lnTo>
                    <a:pt x="53" y="513"/>
                  </a:lnTo>
                  <a:lnTo>
                    <a:pt x="75" y="501"/>
                  </a:lnTo>
                  <a:lnTo>
                    <a:pt x="100" y="486"/>
                  </a:lnTo>
                  <a:lnTo>
                    <a:pt x="129" y="470"/>
                  </a:lnTo>
                  <a:lnTo>
                    <a:pt x="161" y="454"/>
                  </a:lnTo>
                  <a:lnTo>
                    <a:pt x="196" y="439"/>
                  </a:lnTo>
                  <a:lnTo>
                    <a:pt x="231" y="425"/>
                  </a:lnTo>
                  <a:lnTo>
                    <a:pt x="234" y="423"/>
                  </a:lnTo>
                  <a:lnTo>
                    <a:pt x="237" y="419"/>
                  </a:lnTo>
                  <a:lnTo>
                    <a:pt x="239" y="415"/>
                  </a:lnTo>
                  <a:lnTo>
                    <a:pt x="241" y="411"/>
                  </a:lnTo>
                  <a:lnTo>
                    <a:pt x="241" y="336"/>
                  </a:lnTo>
                  <a:lnTo>
                    <a:pt x="239" y="330"/>
                  </a:lnTo>
                  <a:lnTo>
                    <a:pt x="237" y="326"/>
                  </a:lnTo>
                  <a:lnTo>
                    <a:pt x="234" y="323"/>
                  </a:lnTo>
                  <a:lnTo>
                    <a:pt x="230" y="321"/>
                  </a:lnTo>
                  <a:lnTo>
                    <a:pt x="229" y="321"/>
                  </a:lnTo>
                  <a:lnTo>
                    <a:pt x="224" y="318"/>
                  </a:lnTo>
                  <a:lnTo>
                    <a:pt x="220" y="313"/>
                  </a:lnTo>
                  <a:lnTo>
                    <a:pt x="215" y="307"/>
                  </a:lnTo>
                  <a:lnTo>
                    <a:pt x="209" y="296"/>
                  </a:lnTo>
                  <a:lnTo>
                    <a:pt x="205" y="282"/>
                  </a:lnTo>
                  <a:lnTo>
                    <a:pt x="203" y="274"/>
                  </a:lnTo>
                  <a:lnTo>
                    <a:pt x="202" y="265"/>
                  </a:lnTo>
                  <a:lnTo>
                    <a:pt x="201" y="255"/>
                  </a:lnTo>
                  <a:lnTo>
                    <a:pt x="201" y="242"/>
                  </a:lnTo>
                  <a:lnTo>
                    <a:pt x="200" y="240"/>
                  </a:lnTo>
                  <a:lnTo>
                    <a:pt x="200" y="236"/>
                  </a:lnTo>
                  <a:lnTo>
                    <a:pt x="198" y="234"/>
                  </a:lnTo>
                  <a:lnTo>
                    <a:pt x="197" y="231"/>
                  </a:lnTo>
                  <a:lnTo>
                    <a:pt x="195" y="230"/>
                  </a:lnTo>
                  <a:lnTo>
                    <a:pt x="191" y="228"/>
                  </a:lnTo>
                  <a:lnTo>
                    <a:pt x="189" y="228"/>
                  </a:lnTo>
                  <a:lnTo>
                    <a:pt x="186" y="227"/>
                  </a:lnTo>
                  <a:lnTo>
                    <a:pt x="184" y="226"/>
                  </a:lnTo>
                  <a:lnTo>
                    <a:pt x="183" y="223"/>
                  </a:lnTo>
                  <a:lnTo>
                    <a:pt x="181" y="219"/>
                  </a:lnTo>
                  <a:lnTo>
                    <a:pt x="178" y="215"/>
                  </a:lnTo>
                  <a:lnTo>
                    <a:pt x="177" y="210"/>
                  </a:lnTo>
                  <a:lnTo>
                    <a:pt x="176" y="204"/>
                  </a:lnTo>
                  <a:lnTo>
                    <a:pt x="176" y="198"/>
                  </a:lnTo>
                  <a:lnTo>
                    <a:pt x="177" y="191"/>
                  </a:lnTo>
                  <a:lnTo>
                    <a:pt x="178" y="186"/>
                  </a:lnTo>
                  <a:lnTo>
                    <a:pt x="182" y="183"/>
                  </a:lnTo>
                  <a:lnTo>
                    <a:pt x="184" y="182"/>
                  </a:lnTo>
                  <a:lnTo>
                    <a:pt x="186" y="182"/>
                  </a:lnTo>
                  <a:lnTo>
                    <a:pt x="188" y="181"/>
                  </a:lnTo>
                  <a:lnTo>
                    <a:pt x="191" y="181"/>
                  </a:lnTo>
                  <a:lnTo>
                    <a:pt x="193" y="179"/>
                  </a:lnTo>
                  <a:lnTo>
                    <a:pt x="197" y="176"/>
                  </a:lnTo>
                  <a:lnTo>
                    <a:pt x="198" y="174"/>
                  </a:lnTo>
                  <a:lnTo>
                    <a:pt x="200" y="172"/>
                  </a:lnTo>
                  <a:lnTo>
                    <a:pt x="200" y="169"/>
                  </a:lnTo>
                  <a:lnTo>
                    <a:pt x="201" y="167"/>
                  </a:lnTo>
                  <a:lnTo>
                    <a:pt x="199" y="158"/>
                  </a:lnTo>
                  <a:lnTo>
                    <a:pt x="193" y="144"/>
                  </a:lnTo>
                  <a:lnTo>
                    <a:pt x="188" y="133"/>
                  </a:lnTo>
                  <a:lnTo>
                    <a:pt x="183" y="115"/>
                  </a:lnTo>
                  <a:lnTo>
                    <a:pt x="180" y="107"/>
                  </a:lnTo>
                  <a:lnTo>
                    <a:pt x="178" y="98"/>
                  </a:lnTo>
                  <a:lnTo>
                    <a:pt x="178" y="92"/>
                  </a:lnTo>
                  <a:lnTo>
                    <a:pt x="180" y="88"/>
                  </a:lnTo>
                  <a:lnTo>
                    <a:pt x="184" y="85"/>
                  </a:lnTo>
                  <a:lnTo>
                    <a:pt x="189" y="84"/>
                  </a:lnTo>
                  <a:lnTo>
                    <a:pt x="195" y="85"/>
                  </a:lnTo>
                  <a:lnTo>
                    <a:pt x="201" y="87"/>
                  </a:lnTo>
                  <a:lnTo>
                    <a:pt x="207" y="87"/>
                  </a:lnTo>
                  <a:lnTo>
                    <a:pt x="213" y="84"/>
                  </a:lnTo>
                  <a:lnTo>
                    <a:pt x="215" y="82"/>
                  </a:lnTo>
                  <a:lnTo>
                    <a:pt x="217" y="80"/>
                  </a:lnTo>
                  <a:lnTo>
                    <a:pt x="218" y="78"/>
                  </a:lnTo>
                  <a:lnTo>
                    <a:pt x="219" y="76"/>
                  </a:lnTo>
                  <a:lnTo>
                    <a:pt x="221" y="69"/>
                  </a:lnTo>
                  <a:lnTo>
                    <a:pt x="223" y="64"/>
                  </a:lnTo>
                  <a:lnTo>
                    <a:pt x="228" y="60"/>
                  </a:lnTo>
                  <a:lnTo>
                    <a:pt x="232" y="55"/>
                  </a:lnTo>
                  <a:lnTo>
                    <a:pt x="237" y="51"/>
                  </a:lnTo>
                  <a:lnTo>
                    <a:pt x="243" y="47"/>
                  </a:lnTo>
                  <a:lnTo>
                    <a:pt x="249" y="44"/>
                  </a:lnTo>
                  <a:lnTo>
                    <a:pt x="255" y="40"/>
                  </a:lnTo>
                  <a:lnTo>
                    <a:pt x="270" y="36"/>
                  </a:lnTo>
                  <a:lnTo>
                    <a:pt x="285" y="33"/>
                  </a:lnTo>
                  <a:lnTo>
                    <a:pt x="302" y="31"/>
                  </a:lnTo>
                  <a:lnTo>
                    <a:pt x="318" y="30"/>
                  </a:lnTo>
                  <a:lnTo>
                    <a:pt x="334" y="31"/>
                  </a:lnTo>
                  <a:lnTo>
                    <a:pt x="351" y="33"/>
                  </a:lnTo>
                  <a:lnTo>
                    <a:pt x="366" y="36"/>
                  </a:lnTo>
                  <a:lnTo>
                    <a:pt x="381" y="40"/>
                  </a:lnTo>
                  <a:lnTo>
                    <a:pt x="387" y="44"/>
                  </a:lnTo>
                  <a:lnTo>
                    <a:pt x="394" y="47"/>
                  </a:lnTo>
                  <a:lnTo>
                    <a:pt x="399" y="51"/>
                  </a:lnTo>
                  <a:lnTo>
                    <a:pt x="404" y="55"/>
                  </a:lnTo>
                  <a:lnTo>
                    <a:pt x="409" y="60"/>
                  </a:lnTo>
                  <a:lnTo>
                    <a:pt x="413" y="64"/>
                  </a:lnTo>
                  <a:lnTo>
                    <a:pt x="415" y="69"/>
                  </a:lnTo>
                  <a:lnTo>
                    <a:pt x="417" y="76"/>
                  </a:lnTo>
                  <a:lnTo>
                    <a:pt x="419" y="87"/>
                  </a:lnTo>
                  <a:lnTo>
                    <a:pt x="419" y="96"/>
                  </a:lnTo>
                  <a:lnTo>
                    <a:pt x="418" y="107"/>
                  </a:lnTo>
                  <a:lnTo>
                    <a:pt x="416" y="116"/>
                  </a:lnTo>
                  <a:lnTo>
                    <a:pt x="411" y="134"/>
                  </a:lnTo>
                  <a:lnTo>
                    <a:pt x="404" y="149"/>
                  </a:lnTo>
                  <a:lnTo>
                    <a:pt x="400" y="158"/>
                  </a:lnTo>
                  <a:lnTo>
                    <a:pt x="399" y="167"/>
                  </a:lnTo>
                  <a:lnTo>
                    <a:pt x="399" y="169"/>
                  </a:lnTo>
                  <a:lnTo>
                    <a:pt x="400" y="172"/>
                  </a:lnTo>
                  <a:lnTo>
                    <a:pt x="401" y="174"/>
                  </a:lnTo>
                  <a:lnTo>
                    <a:pt x="403" y="177"/>
                  </a:lnTo>
                  <a:lnTo>
                    <a:pt x="405" y="179"/>
                  </a:lnTo>
                  <a:lnTo>
                    <a:pt x="409" y="181"/>
                  </a:lnTo>
                  <a:lnTo>
                    <a:pt x="411" y="181"/>
                  </a:lnTo>
                  <a:lnTo>
                    <a:pt x="414" y="182"/>
                  </a:lnTo>
                  <a:lnTo>
                    <a:pt x="416" y="182"/>
                  </a:lnTo>
                  <a:lnTo>
                    <a:pt x="418" y="183"/>
                  </a:lnTo>
                  <a:lnTo>
                    <a:pt x="420" y="185"/>
                  </a:lnTo>
                  <a:lnTo>
                    <a:pt x="421" y="191"/>
                  </a:lnTo>
                  <a:lnTo>
                    <a:pt x="422" y="198"/>
                  </a:lnTo>
                  <a:lnTo>
                    <a:pt x="422" y="203"/>
                  </a:lnTo>
                  <a:lnTo>
                    <a:pt x="421" y="210"/>
                  </a:lnTo>
                  <a:lnTo>
                    <a:pt x="419" y="215"/>
                  </a:lnTo>
                  <a:lnTo>
                    <a:pt x="416" y="223"/>
                  </a:lnTo>
                  <a:lnTo>
                    <a:pt x="413" y="227"/>
                  </a:lnTo>
                  <a:lnTo>
                    <a:pt x="410" y="228"/>
                  </a:lnTo>
                  <a:lnTo>
                    <a:pt x="406" y="228"/>
                  </a:lnTo>
                  <a:lnTo>
                    <a:pt x="404" y="230"/>
                  </a:lnTo>
                  <a:lnTo>
                    <a:pt x="402" y="231"/>
                  </a:lnTo>
                  <a:lnTo>
                    <a:pt x="400" y="234"/>
                  </a:lnTo>
                  <a:lnTo>
                    <a:pt x="399" y="236"/>
                  </a:lnTo>
                  <a:lnTo>
                    <a:pt x="398" y="240"/>
                  </a:lnTo>
                  <a:lnTo>
                    <a:pt x="398" y="242"/>
                  </a:lnTo>
                  <a:lnTo>
                    <a:pt x="398" y="255"/>
                  </a:lnTo>
                  <a:lnTo>
                    <a:pt x="397" y="265"/>
                  </a:lnTo>
                  <a:lnTo>
                    <a:pt x="396" y="274"/>
                  </a:lnTo>
                  <a:lnTo>
                    <a:pt x="394" y="282"/>
                  </a:lnTo>
                  <a:lnTo>
                    <a:pt x="389" y="296"/>
                  </a:lnTo>
                  <a:lnTo>
                    <a:pt x="384" y="307"/>
                  </a:lnTo>
                  <a:lnTo>
                    <a:pt x="375" y="319"/>
                  </a:lnTo>
                  <a:lnTo>
                    <a:pt x="371" y="321"/>
                  </a:lnTo>
                  <a:lnTo>
                    <a:pt x="367" y="323"/>
                  </a:lnTo>
                  <a:lnTo>
                    <a:pt x="364" y="326"/>
                  </a:lnTo>
                  <a:lnTo>
                    <a:pt x="361" y="330"/>
                  </a:lnTo>
                  <a:lnTo>
                    <a:pt x="360" y="336"/>
                  </a:lnTo>
                  <a:lnTo>
                    <a:pt x="360" y="411"/>
                  </a:lnTo>
                  <a:lnTo>
                    <a:pt x="361" y="415"/>
                  </a:lnTo>
                  <a:lnTo>
                    <a:pt x="364" y="419"/>
                  </a:lnTo>
                  <a:lnTo>
                    <a:pt x="366" y="423"/>
                  </a:lnTo>
                  <a:lnTo>
                    <a:pt x="370" y="425"/>
                  </a:lnTo>
                  <a:lnTo>
                    <a:pt x="406" y="440"/>
                  </a:lnTo>
                  <a:lnTo>
                    <a:pt x="441" y="456"/>
                  </a:lnTo>
                  <a:lnTo>
                    <a:pt x="474" y="472"/>
                  </a:lnTo>
                  <a:lnTo>
                    <a:pt x="503" y="488"/>
                  </a:lnTo>
                  <a:lnTo>
                    <a:pt x="528" y="502"/>
                  </a:lnTo>
                  <a:lnTo>
                    <a:pt x="549" y="515"/>
                  </a:lnTo>
                  <a:lnTo>
                    <a:pt x="563" y="525"/>
                  </a:lnTo>
                  <a:lnTo>
                    <a:pt x="571" y="533"/>
                  </a:lnTo>
                  <a:lnTo>
                    <a:pt x="571" y="606"/>
                  </a:lnTo>
                  <a:close/>
                  <a:moveTo>
                    <a:pt x="523" y="464"/>
                  </a:moveTo>
                  <a:lnTo>
                    <a:pt x="492" y="448"/>
                  </a:lnTo>
                  <a:lnTo>
                    <a:pt x="459" y="431"/>
                  </a:lnTo>
                  <a:lnTo>
                    <a:pt x="425" y="415"/>
                  </a:lnTo>
                  <a:lnTo>
                    <a:pt x="390" y="400"/>
                  </a:lnTo>
                  <a:lnTo>
                    <a:pt x="390" y="344"/>
                  </a:lnTo>
                  <a:lnTo>
                    <a:pt x="396" y="340"/>
                  </a:lnTo>
                  <a:lnTo>
                    <a:pt x="402" y="334"/>
                  </a:lnTo>
                  <a:lnTo>
                    <a:pt x="407" y="326"/>
                  </a:lnTo>
                  <a:lnTo>
                    <a:pt x="413" y="317"/>
                  </a:lnTo>
                  <a:lnTo>
                    <a:pt x="418" y="305"/>
                  </a:lnTo>
                  <a:lnTo>
                    <a:pt x="422" y="291"/>
                  </a:lnTo>
                  <a:lnTo>
                    <a:pt x="426" y="274"/>
                  </a:lnTo>
                  <a:lnTo>
                    <a:pt x="428" y="253"/>
                  </a:lnTo>
                  <a:lnTo>
                    <a:pt x="433" y="249"/>
                  </a:lnTo>
                  <a:lnTo>
                    <a:pt x="438" y="244"/>
                  </a:lnTo>
                  <a:lnTo>
                    <a:pt x="443" y="237"/>
                  </a:lnTo>
                  <a:lnTo>
                    <a:pt x="446" y="231"/>
                  </a:lnTo>
                  <a:lnTo>
                    <a:pt x="448" y="223"/>
                  </a:lnTo>
                  <a:lnTo>
                    <a:pt x="450" y="215"/>
                  </a:lnTo>
                  <a:lnTo>
                    <a:pt x="451" y="207"/>
                  </a:lnTo>
                  <a:lnTo>
                    <a:pt x="452" y="199"/>
                  </a:lnTo>
                  <a:lnTo>
                    <a:pt x="451" y="190"/>
                  </a:lnTo>
                  <a:lnTo>
                    <a:pt x="450" y="182"/>
                  </a:lnTo>
                  <a:lnTo>
                    <a:pt x="448" y="174"/>
                  </a:lnTo>
                  <a:lnTo>
                    <a:pt x="445" y="168"/>
                  </a:lnTo>
                  <a:lnTo>
                    <a:pt x="440" y="161"/>
                  </a:lnTo>
                  <a:lnTo>
                    <a:pt x="433" y="157"/>
                  </a:lnTo>
                  <a:lnTo>
                    <a:pt x="441" y="140"/>
                  </a:lnTo>
                  <a:lnTo>
                    <a:pt x="447" y="119"/>
                  </a:lnTo>
                  <a:lnTo>
                    <a:pt x="448" y="107"/>
                  </a:lnTo>
                  <a:lnTo>
                    <a:pt x="449" y="95"/>
                  </a:lnTo>
                  <a:lnTo>
                    <a:pt x="449" y="81"/>
                  </a:lnTo>
                  <a:lnTo>
                    <a:pt x="446" y="68"/>
                  </a:lnTo>
                  <a:lnTo>
                    <a:pt x="444" y="59"/>
                  </a:lnTo>
                  <a:lnTo>
                    <a:pt x="440" y="50"/>
                  </a:lnTo>
                  <a:lnTo>
                    <a:pt x="434" y="43"/>
                  </a:lnTo>
                  <a:lnTo>
                    <a:pt x="428" y="36"/>
                  </a:lnTo>
                  <a:lnTo>
                    <a:pt x="421" y="30"/>
                  </a:lnTo>
                  <a:lnTo>
                    <a:pt x="414" y="24"/>
                  </a:lnTo>
                  <a:lnTo>
                    <a:pt x="405" y="19"/>
                  </a:lnTo>
                  <a:lnTo>
                    <a:pt x="397" y="15"/>
                  </a:lnTo>
                  <a:lnTo>
                    <a:pt x="387" y="12"/>
                  </a:lnTo>
                  <a:lnTo>
                    <a:pt x="377" y="8"/>
                  </a:lnTo>
                  <a:lnTo>
                    <a:pt x="368" y="5"/>
                  </a:lnTo>
                  <a:lnTo>
                    <a:pt x="358" y="3"/>
                  </a:lnTo>
                  <a:lnTo>
                    <a:pt x="338" y="1"/>
                  </a:lnTo>
                  <a:lnTo>
                    <a:pt x="318" y="0"/>
                  </a:lnTo>
                  <a:lnTo>
                    <a:pt x="300" y="1"/>
                  </a:lnTo>
                  <a:lnTo>
                    <a:pt x="282" y="3"/>
                  </a:lnTo>
                  <a:lnTo>
                    <a:pt x="264" y="6"/>
                  </a:lnTo>
                  <a:lnTo>
                    <a:pt x="246" y="13"/>
                  </a:lnTo>
                  <a:lnTo>
                    <a:pt x="237" y="16"/>
                  </a:lnTo>
                  <a:lnTo>
                    <a:pt x="230" y="20"/>
                  </a:lnTo>
                  <a:lnTo>
                    <a:pt x="222" y="24"/>
                  </a:lnTo>
                  <a:lnTo>
                    <a:pt x="216" y="30"/>
                  </a:lnTo>
                  <a:lnTo>
                    <a:pt x="209" y="35"/>
                  </a:lnTo>
                  <a:lnTo>
                    <a:pt x="203" y="42"/>
                  </a:lnTo>
                  <a:lnTo>
                    <a:pt x="199" y="48"/>
                  </a:lnTo>
                  <a:lnTo>
                    <a:pt x="195" y="55"/>
                  </a:lnTo>
                  <a:lnTo>
                    <a:pt x="186" y="54"/>
                  </a:lnTo>
                  <a:lnTo>
                    <a:pt x="180" y="55"/>
                  </a:lnTo>
                  <a:lnTo>
                    <a:pt x="173" y="57"/>
                  </a:lnTo>
                  <a:lnTo>
                    <a:pt x="168" y="59"/>
                  </a:lnTo>
                  <a:lnTo>
                    <a:pt x="163" y="62"/>
                  </a:lnTo>
                  <a:lnTo>
                    <a:pt x="160" y="65"/>
                  </a:lnTo>
                  <a:lnTo>
                    <a:pt x="157" y="67"/>
                  </a:lnTo>
                  <a:lnTo>
                    <a:pt x="155" y="70"/>
                  </a:lnTo>
                  <a:lnTo>
                    <a:pt x="152" y="75"/>
                  </a:lnTo>
                  <a:lnTo>
                    <a:pt x="151" y="80"/>
                  </a:lnTo>
                  <a:lnTo>
                    <a:pt x="150" y="85"/>
                  </a:lnTo>
                  <a:lnTo>
                    <a:pt x="148" y="91"/>
                  </a:lnTo>
                  <a:lnTo>
                    <a:pt x="148" y="101"/>
                  </a:lnTo>
                  <a:lnTo>
                    <a:pt x="151" y="113"/>
                  </a:lnTo>
                  <a:lnTo>
                    <a:pt x="157" y="13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7"/>
                  </a:lnTo>
                  <a:lnTo>
                    <a:pt x="159" y="161"/>
                  </a:lnTo>
                  <a:lnTo>
                    <a:pt x="154" y="168"/>
                  </a:lnTo>
                  <a:lnTo>
                    <a:pt x="151" y="175"/>
                  </a:lnTo>
                  <a:lnTo>
                    <a:pt x="148" y="182"/>
                  </a:lnTo>
                  <a:lnTo>
                    <a:pt x="146" y="190"/>
                  </a:lnTo>
                  <a:lnTo>
                    <a:pt x="146" y="199"/>
                  </a:lnTo>
                  <a:lnTo>
                    <a:pt x="146" y="207"/>
                  </a:lnTo>
                  <a:lnTo>
                    <a:pt x="147" y="216"/>
                  </a:lnTo>
                  <a:lnTo>
                    <a:pt x="150" y="223"/>
                  </a:lnTo>
                  <a:lnTo>
                    <a:pt x="153" y="231"/>
                  </a:lnTo>
                  <a:lnTo>
                    <a:pt x="156" y="238"/>
                  </a:lnTo>
                  <a:lnTo>
                    <a:pt x="160" y="244"/>
                  </a:lnTo>
                  <a:lnTo>
                    <a:pt x="166" y="249"/>
                  </a:lnTo>
                  <a:lnTo>
                    <a:pt x="171" y="253"/>
                  </a:lnTo>
                  <a:lnTo>
                    <a:pt x="173" y="274"/>
                  </a:lnTo>
                  <a:lnTo>
                    <a:pt x="176" y="291"/>
                  </a:lnTo>
                  <a:lnTo>
                    <a:pt x="181" y="305"/>
                  </a:lnTo>
                  <a:lnTo>
                    <a:pt x="186" y="317"/>
                  </a:lnTo>
                  <a:lnTo>
                    <a:pt x="192" y="326"/>
                  </a:lnTo>
                  <a:lnTo>
                    <a:pt x="199" y="334"/>
                  </a:lnTo>
                  <a:lnTo>
                    <a:pt x="205" y="340"/>
                  </a:lnTo>
                  <a:lnTo>
                    <a:pt x="211" y="344"/>
                  </a:lnTo>
                  <a:lnTo>
                    <a:pt x="211" y="400"/>
                  </a:lnTo>
                  <a:lnTo>
                    <a:pt x="177" y="414"/>
                  </a:lnTo>
                  <a:lnTo>
                    <a:pt x="143" y="430"/>
                  </a:lnTo>
                  <a:lnTo>
                    <a:pt x="109" y="447"/>
                  </a:lnTo>
                  <a:lnTo>
                    <a:pt x="77" y="464"/>
                  </a:lnTo>
                  <a:lnTo>
                    <a:pt x="51" y="479"/>
                  </a:lnTo>
                  <a:lnTo>
                    <a:pt x="33" y="492"/>
                  </a:lnTo>
                  <a:lnTo>
                    <a:pt x="19" y="503"/>
                  </a:lnTo>
                  <a:lnTo>
                    <a:pt x="9" y="511"/>
                  </a:lnTo>
                  <a:lnTo>
                    <a:pt x="4" y="518"/>
                  </a:lnTo>
                  <a:lnTo>
                    <a:pt x="1" y="523"/>
                  </a:lnTo>
                  <a:lnTo>
                    <a:pt x="0" y="527"/>
                  </a:lnTo>
                  <a:lnTo>
                    <a:pt x="0" y="531"/>
                  </a:lnTo>
                  <a:lnTo>
                    <a:pt x="0" y="620"/>
                  </a:lnTo>
                  <a:lnTo>
                    <a:pt x="1" y="624"/>
                  </a:lnTo>
                  <a:lnTo>
                    <a:pt x="1" y="627"/>
                  </a:lnTo>
                  <a:lnTo>
                    <a:pt x="3" y="629"/>
                  </a:lnTo>
                  <a:lnTo>
                    <a:pt x="4" y="631"/>
                  </a:lnTo>
                  <a:lnTo>
                    <a:pt x="6" y="633"/>
                  </a:lnTo>
                  <a:lnTo>
                    <a:pt x="9" y="634"/>
                  </a:lnTo>
                  <a:lnTo>
                    <a:pt x="13" y="635"/>
                  </a:lnTo>
                  <a:lnTo>
                    <a:pt x="15" y="635"/>
                  </a:lnTo>
                  <a:lnTo>
                    <a:pt x="586" y="635"/>
                  </a:lnTo>
                  <a:lnTo>
                    <a:pt x="588" y="635"/>
                  </a:lnTo>
                  <a:lnTo>
                    <a:pt x="591" y="634"/>
                  </a:lnTo>
                  <a:lnTo>
                    <a:pt x="594" y="633"/>
                  </a:lnTo>
                  <a:lnTo>
                    <a:pt x="597" y="631"/>
                  </a:lnTo>
                  <a:lnTo>
                    <a:pt x="598" y="629"/>
                  </a:lnTo>
                  <a:lnTo>
                    <a:pt x="600" y="627"/>
                  </a:lnTo>
                  <a:lnTo>
                    <a:pt x="600" y="624"/>
                  </a:lnTo>
                  <a:lnTo>
                    <a:pt x="601" y="620"/>
                  </a:lnTo>
                  <a:lnTo>
                    <a:pt x="601" y="531"/>
                  </a:lnTo>
                  <a:lnTo>
                    <a:pt x="601" y="527"/>
                  </a:lnTo>
                  <a:lnTo>
                    <a:pt x="600" y="523"/>
                  </a:lnTo>
                  <a:lnTo>
                    <a:pt x="597" y="518"/>
                  </a:lnTo>
                  <a:lnTo>
                    <a:pt x="591" y="510"/>
                  </a:lnTo>
                  <a:lnTo>
                    <a:pt x="582" y="503"/>
                  </a:lnTo>
                  <a:lnTo>
                    <a:pt x="568" y="492"/>
                  </a:lnTo>
                  <a:lnTo>
                    <a:pt x="549" y="479"/>
                  </a:lnTo>
                  <a:lnTo>
                    <a:pt x="523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8005BEC-8AF9-4516-91FB-7AEDF8CD856D}"/>
                </a:ext>
              </a:extLst>
            </p:cNvPr>
            <p:cNvGrpSpPr/>
            <p:nvPr/>
          </p:nvGrpSpPr>
          <p:grpSpPr>
            <a:xfrm>
              <a:off x="1196514" y="2002183"/>
              <a:ext cx="235871" cy="235871"/>
              <a:chOff x="7613650" y="1387475"/>
              <a:chExt cx="284163" cy="284163"/>
            </a:xfrm>
            <a:grpFill/>
          </p:grpSpPr>
          <p:sp>
            <p:nvSpPr>
              <p:cNvPr id="82" name="Freeform 4359">
                <a:extLst>
                  <a:ext uri="{FF2B5EF4-FFF2-40B4-BE49-F238E27FC236}">
                    <a16:creationId xmlns:a16="http://schemas.microsoft.com/office/drawing/2014/main" id="{3689D020-7D15-4D49-B203-8A4683AE3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3650" y="1471613"/>
                <a:ext cx="200025" cy="200025"/>
              </a:xfrm>
              <a:custGeom>
                <a:avLst/>
                <a:gdLst>
                  <a:gd name="T0" fmla="*/ 276 w 629"/>
                  <a:gd name="T1" fmla="*/ 436 h 629"/>
                  <a:gd name="T2" fmla="*/ 233 w 629"/>
                  <a:gd name="T3" fmla="*/ 411 h 629"/>
                  <a:gd name="T4" fmla="*/ 202 w 629"/>
                  <a:gd name="T5" fmla="*/ 374 h 629"/>
                  <a:gd name="T6" fmla="*/ 187 w 629"/>
                  <a:gd name="T7" fmla="*/ 325 h 629"/>
                  <a:gd name="T8" fmla="*/ 192 w 629"/>
                  <a:gd name="T9" fmla="*/ 274 h 629"/>
                  <a:gd name="T10" fmla="*/ 216 w 629"/>
                  <a:gd name="T11" fmla="*/ 231 h 629"/>
                  <a:gd name="T12" fmla="*/ 253 w 629"/>
                  <a:gd name="T13" fmla="*/ 199 h 629"/>
                  <a:gd name="T14" fmla="*/ 301 w 629"/>
                  <a:gd name="T15" fmla="*/ 184 h 629"/>
                  <a:gd name="T16" fmla="*/ 352 w 629"/>
                  <a:gd name="T17" fmla="*/ 190 h 629"/>
                  <a:gd name="T18" fmla="*/ 395 w 629"/>
                  <a:gd name="T19" fmla="*/ 213 h 629"/>
                  <a:gd name="T20" fmla="*/ 426 w 629"/>
                  <a:gd name="T21" fmla="*/ 252 h 629"/>
                  <a:gd name="T22" fmla="*/ 441 w 629"/>
                  <a:gd name="T23" fmla="*/ 300 h 629"/>
                  <a:gd name="T24" fmla="*/ 436 w 629"/>
                  <a:gd name="T25" fmla="*/ 350 h 629"/>
                  <a:gd name="T26" fmla="*/ 413 w 629"/>
                  <a:gd name="T27" fmla="*/ 394 h 629"/>
                  <a:gd name="T28" fmla="*/ 375 w 629"/>
                  <a:gd name="T29" fmla="*/ 425 h 629"/>
                  <a:gd name="T30" fmla="*/ 327 w 629"/>
                  <a:gd name="T31" fmla="*/ 440 h 629"/>
                  <a:gd name="T32" fmla="*/ 572 w 629"/>
                  <a:gd name="T33" fmla="*/ 346 h 629"/>
                  <a:gd name="T34" fmla="*/ 574 w 629"/>
                  <a:gd name="T35" fmla="*/ 302 h 629"/>
                  <a:gd name="T36" fmla="*/ 620 w 629"/>
                  <a:gd name="T37" fmla="*/ 241 h 629"/>
                  <a:gd name="T38" fmla="*/ 628 w 629"/>
                  <a:gd name="T39" fmla="*/ 231 h 629"/>
                  <a:gd name="T40" fmla="*/ 625 w 629"/>
                  <a:gd name="T41" fmla="*/ 219 h 629"/>
                  <a:gd name="T42" fmla="*/ 544 w 629"/>
                  <a:gd name="T43" fmla="*/ 84 h 629"/>
                  <a:gd name="T44" fmla="*/ 532 w 629"/>
                  <a:gd name="T45" fmla="*/ 83 h 629"/>
                  <a:gd name="T46" fmla="*/ 447 w 629"/>
                  <a:gd name="T47" fmla="*/ 88 h 629"/>
                  <a:gd name="T48" fmla="*/ 407 w 629"/>
                  <a:gd name="T49" fmla="*/ 69 h 629"/>
                  <a:gd name="T50" fmla="*/ 404 w 629"/>
                  <a:gd name="T51" fmla="*/ 7 h 629"/>
                  <a:gd name="T52" fmla="*/ 395 w 629"/>
                  <a:gd name="T53" fmla="*/ 0 h 629"/>
                  <a:gd name="T54" fmla="*/ 235 w 629"/>
                  <a:gd name="T55" fmla="*/ 1 h 629"/>
                  <a:gd name="T56" fmla="*/ 227 w 629"/>
                  <a:gd name="T57" fmla="*/ 10 h 629"/>
                  <a:gd name="T58" fmla="*/ 216 w 629"/>
                  <a:gd name="T59" fmla="*/ 72 h 629"/>
                  <a:gd name="T60" fmla="*/ 177 w 629"/>
                  <a:gd name="T61" fmla="*/ 91 h 629"/>
                  <a:gd name="T62" fmla="*/ 98 w 629"/>
                  <a:gd name="T63" fmla="*/ 84 h 629"/>
                  <a:gd name="T64" fmla="*/ 87 w 629"/>
                  <a:gd name="T65" fmla="*/ 83 h 629"/>
                  <a:gd name="T66" fmla="*/ 78 w 629"/>
                  <a:gd name="T67" fmla="*/ 90 h 629"/>
                  <a:gd name="T68" fmla="*/ 1 w 629"/>
                  <a:gd name="T69" fmla="*/ 228 h 629"/>
                  <a:gd name="T70" fmla="*/ 57 w 629"/>
                  <a:gd name="T71" fmla="*/ 269 h 629"/>
                  <a:gd name="T72" fmla="*/ 54 w 629"/>
                  <a:gd name="T73" fmla="*/ 313 h 629"/>
                  <a:gd name="T74" fmla="*/ 57 w 629"/>
                  <a:gd name="T75" fmla="*/ 355 h 629"/>
                  <a:gd name="T76" fmla="*/ 2 w 629"/>
                  <a:gd name="T77" fmla="*/ 391 h 629"/>
                  <a:gd name="T78" fmla="*/ 1 w 629"/>
                  <a:gd name="T79" fmla="*/ 402 h 629"/>
                  <a:gd name="T80" fmla="*/ 86 w 629"/>
                  <a:gd name="T81" fmla="*/ 543 h 629"/>
                  <a:gd name="T82" fmla="*/ 98 w 629"/>
                  <a:gd name="T83" fmla="*/ 542 h 629"/>
                  <a:gd name="T84" fmla="*/ 177 w 629"/>
                  <a:gd name="T85" fmla="*/ 533 h 629"/>
                  <a:gd name="T86" fmla="*/ 216 w 629"/>
                  <a:gd name="T87" fmla="*/ 552 h 629"/>
                  <a:gd name="T88" fmla="*/ 227 w 629"/>
                  <a:gd name="T89" fmla="*/ 620 h 629"/>
                  <a:gd name="T90" fmla="*/ 235 w 629"/>
                  <a:gd name="T91" fmla="*/ 628 h 629"/>
                  <a:gd name="T92" fmla="*/ 395 w 629"/>
                  <a:gd name="T93" fmla="*/ 629 h 629"/>
                  <a:gd name="T94" fmla="*/ 404 w 629"/>
                  <a:gd name="T95" fmla="*/ 623 h 629"/>
                  <a:gd name="T96" fmla="*/ 407 w 629"/>
                  <a:gd name="T97" fmla="*/ 556 h 629"/>
                  <a:gd name="T98" fmla="*/ 447 w 629"/>
                  <a:gd name="T99" fmla="*/ 538 h 629"/>
                  <a:gd name="T100" fmla="*/ 533 w 629"/>
                  <a:gd name="T101" fmla="*/ 543 h 629"/>
                  <a:gd name="T102" fmla="*/ 545 w 629"/>
                  <a:gd name="T103" fmla="*/ 543 h 629"/>
                  <a:gd name="T104" fmla="*/ 627 w 629"/>
                  <a:gd name="T105" fmla="*/ 405 h 629"/>
                  <a:gd name="T106" fmla="*/ 628 w 629"/>
                  <a:gd name="T107" fmla="*/ 394 h 629"/>
                  <a:gd name="T108" fmla="*/ 621 w 629"/>
                  <a:gd name="T109" fmla="*/ 38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9" h="629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4360">
                <a:extLst>
                  <a:ext uri="{FF2B5EF4-FFF2-40B4-BE49-F238E27FC236}">
                    <a16:creationId xmlns:a16="http://schemas.microsoft.com/office/drawing/2014/main" id="{1C8AF41D-4633-4B83-BE9E-5EDDCBF36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1925" y="1387475"/>
                <a:ext cx="115888" cy="117475"/>
              </a:xfrm>
              <a:custGeom>
                <a:avLst/>
                <a:gdLst>
                  <a:gd name="T0" fmla="*/ 160 w 362"/>
                  <a:gd name="T1" fmla="*/ 252 h 369"/>
                  <a:gd name="T2" fmla="*/ 135 w 362"/>
                  <a:gd name="T3" fmla="*/ 238 h 369"/>
                  <a:gd name="T4" fmla="*/ 118 w 362"/>
                  <a:gd name="T5" fmla="*/ 218 h 369"/>
                  <a:gd name="T6" fmla="*/ 109 w 362"/>
                  <a:gd name="T7" fmla="*/ 190 h 369"/>
                  <a:gd name="T8" fmla="*/ 113 w 362"/>
                  <a:gd name="T9" fmla="*/ 162 h 369"/>
                  <a:gd name="T10" fmla="*/ 125 w 362"/>
                  <a:gd name="T11" fmla="*/ 138 h 369"/>
                  <a:gd name="T12" fmla="*/ 147 w 362"/>
                  <a:gd name="T13" fmla="*/ 121 h 369"/>
                  <a:gd name="T14" fmla="*/ 174 w 362"/>
                  <a:gd name="T15" fmla="*/ 112 h 369"/>
                  <a:gd name="T16" fmla="*/ 202 w 362"/>
                  <a:gd name="T17" fmla="*/ 114 h 369"/>
                  <a:gd name="T18" fmla="*/ 226 w 362"/>
                  <a:gd name="T19" fmla="*/ 128 h 369"/>
                  <a:gd name="T20" fmla="*/ 244 w 362"/>
                  <a:gd name="T21" fmla="*/ 149 h 369"/>
                  <a:gd name="T22" fmla="*/ 252 w 362"/>
                  <a:gd name="T23" fmla="*/ 176 h 369"/>
                  <a:gd name="T24" fmla="*/ 250 w 362"/>
                  <a:gd name="T25" fmla="*/ 205 h 369"/>
                  <a:gd name="T26" fmla="*/ 236 w 362"/>
                  <a:gd name="T27" fmla="*/ 229 h 369"/>
                  <a:gd name="T28" fmla="*/ 215 w 362"/>
                  <a:gd name="T29" fmla="*/ 247 h 369"/>
                  <a:gd name="T30" fmla="*/ 189 w 362"/>
                  <a:gd name="T31" fmla="*/ 254 h 369"/>
                  <a:gd name="T32" fmla="*/ 328 w 362"/>
                  <a:gd name="T33" fmla="*/ 195 h 369"/>
                  <a:gd name="T34" fmla="*/ 354 w 362"/>
                  <a:gd name="T35" fmla="*/ 144 h 369"/>
                  <a:gd name="T36" fmla="*/ 361 w 362"/>
                  <a:gd name="T37" fmla="*/ 136 h 369"/>
                  <a:gd name="T38" fmla="*/ 360 w 362"/>
                  <a:gd name="T39" fmla="*/ 124 h 369"/>
                  <a:gd name="T40" fmla="*/ 316 w 362"/>
                  <a:gd name="T41" fmla="*/ 53 h 369"/>
                  <a:gd name="T42" fmla="*/ 304 w 362"/>
                  <a:gd name="T43" fmla="*/ 52 h 369"/>
                  <a:gd name="T44" fmla="*/ 256 w 362"/>
                  <a:gd name="T45" fmla="*/ 56 h 369"/>
                  <a:gd name="T46" fmla="*/ 236 w 362"/>
                  <a:gd name="T47" fmla="*/ 10 h 369"/>
                  <a:gd name="T48" fmla="*/ 229 w 362"/>
                  <a:gd name="T49" fmla="*/ 2 h 369"/>
                  <a:gd name="T50" fmla="*/ 146 w 362"/>
                  <a:gd name="T51" fmla="*/ 0 h 369"/>
                  <a:gd name="T52" fmla="*/ 135 w 362"/>
                  <a:gd name="T53" fmla="*/ 3 h 369"/>
                  <a:gd name="T54" fmla="*/ 131 w 362"/>
                  <a:gd name="T55" fmla="*/ 14 h 369"/>
                  <a:gd name="T56" fmla="*/ 99 w 362"/>
                  <a:gd name="T57" fmla="*/ 63 h 369"/>
                  <a:gd name="T58" fmla="*/ 55 w 362"/>
                  <a:gd name="T59" fmla="*/ 51 h 369"/>
                  <a:gd name="T60" fmla="*/ 44 w 362"/>
                  <a:gd name="T61" fmla="*/ 54 h 369"/>
                  <a:gd name="T62" fmla="*/ 1 w 362"/>
                  <a:gd name="T63" fmla="*/ 126 h 369"/>
                  <a:gd name="T64" fmla="*/ 2 w 362"/>
                  <a:gd name="T65" fmla="*/ 139 h 369"/>
                  <a:gd name="T66" fmla="*/ 36 w 362"/>
                  <a:gd name="T67" fmla="*/ 160 h 369"/>
                  <a:gd name="T68" fmla="*/ 36 w 362"/>
                  <a:gd name="T69" fmla="*/ 207 h 369"/>
                  <a:gd name="T70" fmla="*/ 1 w 362"/>
                  <a:gd name="T71" fmla="*/ 230 h 369"/>
                  <a:gd name="T72" fmla="*/ 1 w 362"/>
                  <a:gd name="T73" fmla="*/ 240 h 369"/>
                  <a:gd name="T74" fmla="*/ 44 w 362"/>
                  <a:gd name="T75" fmla="*/ 313 h 369"/>
                  <a:gd name="T76" fmla="*/ 60 w 362"/>
                  <a:gd name="T77" fmla="*/ 314 h 369"/>
                  <a:gd name="T78" fmla="*/ 120 w 362"/>
                  <a:gd name="T79" fmla="*/ 316 h 369"/>
                  <a:gd name="T80" fmla="*/ 132 w 362"/>
                  <a:gd name="T81" fmla="*/ 359 h 369"/>
                  <a:gd name="T82" fmla="*/ 140 w 362"/>
                  <a:gd name="T83" fmla="*/ 368 h 369"/>
                  <a:gd name="T84" fmla="*/ 225 w 362"/>
                  <a:gd name="T85" fmla="*/ 368 h 369"/>
                  <a:gd name="T86" fmla="*/ 233 w 362"/>
                  <a:gd name="T87" fmla="*/ 361 h 369"/>
                  <a:gd name="T88" fmla="*/ 237 w 362"/>
                  <a:gd name="T89" fmla="*/ 321 h 369"/>
                  <a:gd name="T90" fmla="*/ 274 w 362"/>
                  <a:gd name="T91" fmla="*/ 298 h 369"/>
                  <a:gd name="T92" fmla="*/ 310 w 362"/>
                  <a:gd name="T93" fmla="*/ 316 h 369"/>
                  <a:gd name="T94" fmla="*/ 360 w 362"/>
                  <a:gd name="T95" fmla="*/ 243 h 369"/>
                  <a:gd name="T96" fmla="*/ 362 w 362"/>
                  <a:gd name="T97" fmla="*/ 232 h 369"/>
                  <a:gd name="T98" fmla="*/ 354 w 362"/>
                  <a:gd name="T99" fmla="*/ 22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2" h="369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53A3A0CC-E1D0-426C-A4AB-D5DC9FCAE837}"/>
              </a:ext>
            </a:extLst>
          </p:cNvPr>
          <p:cNvSpPr/>
          <p:nvPr/>
        </p:nvSpPr>
        <p:spPr>
          <a:xfrm>
            <a:off x="-563189" y="1105255"/>
            <a:ext cx="4469230" cy="1327316"/>
          </a:xfrm>
          <a:prstGeom prst="horizontalScroll">
            <a:avLst/>
          </a:prstGeom>
          <a:solidFill>
            <a:srgbClr val="E490AE">
              <a:alpha val="56000"/>
            </a:srgbClr>
          </a:solidFill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>
                <a:latin typeface="UVN Bai Hoc" panose="0207040306030A020402" pitchFamily="18" charset="0"/>
              </a:rPr>
              <a:t>Khảo</a:t>
            </a:r>
            <a:r>
              <a:rPr lang="en-US" sz="3500" dirty="0">
                <a:latin typeface="UVN Bai Hoc" panose="0207040306030A020402" pitchFamily="18" charset="0"/>
              </a:rPr>
              <a:t> </a:t>
            </a:r>
            <a:r>
              <a:rPr lang="en-US" sz="3500" dirty="0" err="1">
                <a:latin typeface="UVN Bai Hoc" panose="0207040306030A020402" pitchFamily="18" charset="0"/>
              </a:rPr>
              <a:t>sát</a:t>
            </a:r>
            <a:r>
              <a:rPr lang="en-US" sz="3500" dirty="0">
                <a:latin typeface="UVN Bai Hoc" panose="0207040306030A020402" pitchFamily="18" charset="0"/>
              </a:rPr>
              <a:t> </a:t>
            </a:r>
            <a:r>
              <a:rPr lang="en-US" sz="3500" dirty="0" err="1">
                <a:latin typeface="UVN Bai Hoc" panose="0207040306030A020402" pitchFamily="18" charset="0"/>
              </a:rPr>
              <a:t>yêu</a:t>
            </a:r>
            <a:r>
              <a:rPr lang="en-US" sz="3500" dirty="0">
                <a:latin typeface="UVN Bai Hoc" panose="0207040306030A020402" pitchFamily="18" charset="0"/>
              </a:rPr>
              <a:t> </a:t>
            </a:r>
            <a:r>
              <a:rPr lang="en-US" sz="3500" dirty="0" err="1">
                <a:latin typeface="UVN Bai Hoc" panose="0207040306030A020402" pitchFamily="18" charset="0"/>
              </a:rPr>
              <a:t>cầu</a:t>
            </a:r>
            <a:endParaRPr lang="en-US" sz="3500" dirty="0">
              <a:latin typeface="UVN Bai Hoc" panose="0207040306030A020402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0447B-4FD0-4B4D-AD74-3D0D2722D8D6}"/>
              </a:ext>
            </a:extLst>
          </p:cNvPr>
          <p:cNvCxnSpPr/>
          <p:nvPr/>
        </p:nvCxnSpPr>
        <p:spPr>
          <a:xfrm>
            <a:off x="717631" y="2268639"/>
            <a:ext cx="0" cy="38312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958F015-7F72-4124-99F3-BD8F2598DA2A}"/>
              </a:ext>
            </a:extLst>
          </p:cNvPr>
          <p:cNvSpPr/>
          <p:nvPr/>
        </p:nvSpPr>
        <p:spPr>
          <a:xfrm>
            <a:off x="625217" y="3103712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0F2811A-E1C3-404B-8E67-C4966BF32688}"/>
              </a:ext>
            </a:extLst>
          </p:cNvPr>
          <p:cNvSpPr/>
          <p:nvPr/>
        </p:nvSpPr>
        <p:spPr>
          <a:xfrm>
            <a:off x="626191" y="435853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BF9C146-D0F9-4074-A534-FF01F6346025}"/>
              </a:ext>
            </a:extLst>
          </p:cNvPr>
          <p:cNvSpPr/>
          <p:nvPr/>
        </p:nvSpPr>
        <p:spPr>
          <a:xfrm>
            <a:off x="1359602" y="2787560"/>
            <a:ext cx="5223273" cy="815183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327503E4-4436-475F-97DB-52C7E4571305}"/>
              </a:ext>
            </a:extLst>
          </p:cNvPr>
          <p:cNvSpPr/>
          <p:nvPr/>
        </p:nvSpPr>
        <p:spPr>
          <a:xfrm>
            <a:off x="1405809" y="4017839"/>
            <a:ext cx="1802496" cy="653518"/>
          </a:xfrm>
          <a:prstGeom prst="flowChartProcess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5EF7A46-979A-4AC6-A843-E6A3F410A4EC}"/>
              </a:ext>
            </a:extLst>
          </p:cNvPr>
          <p:cNvSpPr txBox="1"/>
          <p:nvPr/>
        </p:nvSpPr>
        <p:spPr>
          <a:xfrm>
            <a:off x="1715589" y="2978808"/>
            <a:ext cx="541879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>
                <a:latin typeface="UVN Bai Hoc" panose="0207040306030A020402" pitchFamily="18" charset="0"/>
              </a:rPr>
              <a:t>Khách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hàng</a:t>
            </a:r>
            <a:r>
              <a:rPr lang="en-US" sz="2400" dirty="0">
                <a:latin typeface="UVN Bai Hoc" panose="0207040306030A020402" pitchFamily="18" charset="0"/>
              </a:rPr>
              <a:t>: </a:t>
            </a:r>
            <a:r>
              <a:rPr lang="en-US" sz="2400" dirty="0" err="1">
                <a:latin typeface="UVN Bai Hoc" panose="0207040306030A020402" pitchFamily="18" charset="0"/>
              </a:rPr>
              <a:t>Ông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Nguyễn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Đức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Tiến</a:t>
            </a:r>
            <a:endParaRPr lang="en-US" sz="2400" dirty="0">
              <a:latin typeface="UVN Bai Hoc" panose="0207040306030A020402" pitchFamily="18" charset="0"/>
            </a:endParaRPr>
          </a:p>
          <a:p>
            <a:endParaRPr lang="en-US" sz="2400" dirty="0">
              <a:latin typeface="UVN Bai Hoc" panose="0207040306030A020402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81F832-8C9E-41C7-8DB3-64037C604CB7}"/>
              </a:ext>
            </a:extLst>
          </p:cNvPr>
          <p:cNvCxnSpPr>
            <a:stCxn id="11" idx="6"/>
            <a:endCxn id="12" idx="1"/>
          </p:cNvCxnSpPr>
          <p:nvPr/>
        </p:nvCxnSpPr>
        <p:spPr>
          <a:xfrm>
            <a:off x="808097" y="3195152"/>
            <a:ext cx="551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4017F0-6EA0-4323-91D7-F36B40D9F228}"/>
              </a:ext>
            </a:extLst>
          </p:cNvPr>
          <p:cNvCxnSpPr>
            <a:cxnSpLocks/>
          </p:cNvCxnSpPr>
          <p:nvPr/>
        </p:nvCxnSpPr>
        <p:spPr>
          <a:xfrm>
            <a:off x="809071" y="4449976"/>
            <a:ext cx="59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CD1AFC-A7A2-4C29-8AF1-5ABE589419F8}"/>
              </a:ext>
            </a:extLst>
          </p:cNvPr>
          <p:cNvSpPr txBox="1"/>
          <p:nvPr/>
        </p:nvSpPr>
        <p:spPr>
          <a:xfrm>
            <a:off x="1526855" y="4066148"/>
            <a:ext cx="1492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UVN Bai Hoc" panose="0207040306030A020402" pitchFamily="18" charset="0"/>
              </a:rPr>
              <a:t>Yêu</a:t>
            </a:r>
            <a:r>
              <a:rPr lang="en-US" sz="3200" dirty="0">
                <a:latin typeface="UVN Bai Hoc" panose="0207040306030A020402" pitchFamily="18" charset="0"/>
              </a:rPr>
              <a:t> </a:t>
            </a:r>
            <a:r>
              <a:rPr lang="en-US" sz="3200" dirty="0" err="1">
                <a:latin typeface="UVN Bai Hoc" panose="0207040306030A020402" pitchFamily="18" charset="0"/>
              </a:rPr>
              <a:t>cầu</a:t>
            </a:r>
            <a:endParaRPr lang="en-US" sz="3200" dirty="0">
              <a:latin typeface="UVN Bai Hoc" panose="0207040306030A020402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3163A6-F960-4EEC-BC9C-DAAD7C8F9588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273213" y="4650923"/>
            <a:ext cx="0" cy="14489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9067507-4ACB-4D6D-ACEB-4E1F3BEA1DF0}"/>
              </a:ext>
            </a:extLst>
          </p:cNvPr>
          <p:cNvSpPr/>
          <p:nvPr/>
        </p:nvSpPr>
        <p:spPr>
          <a:xfrm>
            <a:off x="2181773" y="5164692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3CAB72-4279-41F5-8F89-86AA792E152B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2364653" y="5256132"/>
            <a:ext cx="8436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03607AC-89B9-42D6-A14B-A8024D8EF724}"/>
              </a:ext>
            </a:extLst>
          </p:cNvPr>
          <p:cNvSpPr/>
          <p:nvPr/>
        </p:nvSpPr>
        <p:spPr>
          <a:xfrm>
            <a:off x="3163126" y="4877798"/>
            <a:ext cx="3771916" cy="738664"/>
          </a:xfrm>
          <a:prstGeom prst="flowChartProcess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</a:t>
            </a:r>
            <a:r>
              <a:rPr lang="en-US" dirty="0">
                <a:latin typeface="UVN Bai Hoc" panose="0207040306030A020402" pitchFamily="18" charset="0"/>
              </a:rPr>
              <a:t>Di </a:t>
            </a:r>
            <a:r>
              <a:rPr lang="en-US" dirty="0" err="1">
                <a:latin typeface="UVN Bai Hoc" panose="0207040306030A020402" pitchFamily="18" charset="0"/>
              </a:rPr>
              <a:t>chuyển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theo</a:t>
            </a:r>
            <a:r>
              <a:rPr lang="en-US" dirty="0">
                <a:latin typeface="UVN Bai Hoc" panose="0207040306030A020402" pitchFamily="18" charset="0"/>
              </a:rPr>
              <a:t> đ</a:t>
            </a:r>
            <a:r>
              <a:rPr lang="vi-VN" dirty="0">
                <a:latin typeface="UVN Bai Hoc" panose="0207040306030A020402" pitchFamily="18" charset="0"/>
              </a:rPr>
              <a:t>ư</a:t>
            </a:r>
            <a:r>
              <a:rPr lang="en-US" dirty="0" err="1">
                <a:latin typeface="UVN Bai Hoc" panose="0207040306030A020402" pitchFamily="18" charset="0"/>
              </a:rPr>
              <a:t>ờng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có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sẵn</a:t>
            </a:r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0EBAD1-A8EC-4C34-89BA-F55FB5DEABD0}"/>
              </a:ext>
            </a:extLst>
          </p:cNvPr>
          <p:cNvSpPr/>
          <p:nvPr/>
        </p:nvSpPr>
        <p:spPr>
          <a:xfrm>
            <a:off x="2181773" y="603485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EBC1E60-6D95-4195-A04C-69121F6924CE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2364653" y="6126290"/>
            <a:ext cx="8436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DD7E0E42-C7CE-4107-A34C-A151ACC473FF}"/>
              </a:ext>
            </a:extLst>
          </p:cNvPr>
          <p:cNvSpPr/>
          <p:nvPr/>
        </p:nvSpPr>
        <p:spPr>
          <a:xfrm>
            <a:off x="3163126" y="5747956"/>
            <a:ext cx="3771916" cy="738664"/>
          </a:xfrm>
          <a:prstGeom prst="flowChartProcess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UVN Bai Hoc" panose="0207040306030A020402" pitchFamily="18" charset="0"/>
              </a:rPr>
              <a:t> Di </a:t>
            </a:r>
            <a:r>
              <a:rPr lang="en-US" dirty="0" err="1">
                <a:latin typeface="UVN Bai Hoc" panose="0207040306030A020402" pitchFamily="18" charset="0"/>
              </a:rPr>
              <a:t>chuyển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theo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đối</a:t>
            </a:r>
            <a:r>
              <a:rPr lang="en-US" dirty="0">
                <a:latin typeface="UVN Bai Hoc" panose="0207040306030A020402" pitchFamily="18" charset="0"/>
              </a:rPr>
              <a:t> t</a:t>
            </a:r>
            <a:r>
              <a:rPr lang="vi-VN" dirty="0">
                <a:latin typeface="UVN Bai Hoc" panose="0207040306030A020402" pitchFamily="18" charset="0"/>
              </a:rPr>
              <a:t>ư</a:t>
            </a:r>
            <a:r>
              <a:rPr lang="en-US" dirty="0" err="1">
                <a:latin typeface="UVN Bai Hoc" panose="0207040306030A020402" pitchFamily="18" charset="0"/>
              </a:rPr>
              <a:t>ợng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xác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định</a:t>
            </a:r>
            <a:endParaRPr lang="en-US" dirty="0">
              <a:latin typeface="UVN Bai Hoc" panose="0207040306030A020402" pitchFamily="18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8240BD83-7191-45CE-8DF7-6B4C9FE61A14}"/>
              </a:ext>
            </a:extLst>
          </p:cNvPr>
          <p:cNvSpPr/>
          <p:nvPr/>
        </p:nvSpPr>
        <p:spPr>
          <a:xfrm rot="5400000">
            <a:off x="9034347" y="5415859"/>
            <a:ext cx="924908" cy="843972"/>
          </a:xfrm>
          <a:prstGeom prst="hexagon">
            <a:avLst/>
          </a:prstGeom>
          <a:noFill/>
          <a:ln w="9525" cap="flat" cmpd="sng" algn="ctr">
            <a:solidFill>
              <a:srgbClr val="DF4FB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4A6989DB-E21F-4EFE-9FF3-C9322D8FE2FC}"/>
              </a:ext>
            </a:extLst>
          </p:cNvPr>
          <p:cNvSpPr/>
          <p:nvPr/>
        </p:nvSpPr>
        <p:spPr>
          <a:xfrm rot="5400000">
            <a:off x="9509482" y="4973409"/>
            <a:ext cx="1060704" cy="914400"/>
          </a:xfrm>
          <a:prstGeom prst="hexagon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CE97D61C-F57B-4922-A321-CE3CE628F207}"/>
              </a:ext>
            </a:extLst>
          </p:cNvPr>
          <p:cNvSpPr/>
          <p:nvPr/>
        </p:nvSpPr>
        <p:spPr>
          <a:xfrm rot="5400000">
            <a:off x="8573277" y="5740157"/>
            <a:ext cx="738664" cy="719405"/>
          </a:xfrm>
          <a:prstGeom prst="hexagon">
            <a:avLst/>
          </a:prstGeom>
          <a:noFill/>
          <a:ln w="9525" cap="flat" cmpd="sng" algn="ctr">
            <a:solidFill>
              <a:srgbClr val="E490A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CA0DAC5A-1E8C-4A39-9998-B3F4C5801E8F}"/>
              </a:ext>
            </a:extLst>
          </p:cNvPr>
          <p:cNvSpPr/>
          <p:nvPr/>
        </p:nvSpPr>
        <p:spPr>
          <a:xfrm rot="5400000">
            <a:off x="9982200" y="4258724"/>
            <a:ext cx="1371600" cy="1371600"/>
          </a:xfrm>
          <a:prstGeom prst="hexagon">
            <a:avLst/>
          </a:prstGeom>
          <a:noFill/>
          <a:ln w="9525" cap="flat" cmpd="sng" algn="ctr">
            <a:solidFill>
              <a:srgbClr val="400C3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23CE296-6770-4A93-9E6A-78C6179C5E7A}"/>
              </a:ext>
            </a:extLst>
          </p:cNvPr>
          <p:cNvGrpSpPr/>
          <p:nvPr/>
        </p:nvGrpSpPr>
        <p:grpSpPr>
          <a:xfrm>
            <a:off x="11481421" y="3052093"/>
            <a:ext cx="635172" cy="592094"/>
            <a:chOff x="9166226" y="3952875"/>
            <a:chExt cx="360363" cy="360363"/>
          </a:xfrm>
          <a:solidFill>
            <a:schemeClr val="bg1"/>
          </a:solidFill>
        </p:grpSpPr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06B7F8D5-5596-4F7F-9549-9A2AB30B0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226" y="4071938"/>
              <a:ext cx="360363" cy="241300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30 h 64"/>
                <a:gd name="T18" fmla="*/ 66 w 96"/>
                <a:gd name="T19" fmla="*/ 28 h 64"/>
                <a:gd name="T20" fmla="*/ 54 w 96"/>
                <a:gd name="T21" fmla="*/ 28 h 64"/>
                <a:gd name="T22" fmla="*/ 52 w 96"/>
                <a:gd name="T23" fmla="*/ 30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22 h 64"/>
                <a:gd name="T30" fmla="*/ 42 w 96"/>
                <a:gd name="T31" fmla="*/ 20 h 64"/>
                <a:gd name="T32" fmla="*/ 30 w 96"/>
                <a:gd name="T33" fmla="*/ 20 h 64"/>
                <a:gd name="T34" fmla="*/ 28 w 96"/>
                <a:gd name="T35" fmla="*/ 22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42 h 64"/>
                <a:gd name="T42" fmla="*/ 18 w 96"/>
                <a:gd name="T43" fmla="*/ 40 h 64"/>
                <a:gd name="T44" fmla="*/ 6 w 96"/>
                <a:gd name="T45" fmla="*/ 40 h 64"/>
                <a:gd name="T46" fmla="*/ 4 w 96"/>
                <a:gd name="T47" fmla="*/ 42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7" y="28"/>
                    <a:pt x="6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8"/>
                    <a:pt x="52" y="29"/>
                    <a:pt x="52" y="3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21"/>
                    <a:pt x="28" y="2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19" y="40"/>
                    <a:pt x="18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4" y="41"/>
                    <a:pt x="4" y="4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7937FF4-426A-4CC6-B1E7-5880AA174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451" y="3952875"/>
              <a:ext cx="315913" cy="195263"/>
            </a:xfrm>
            <a:custGeom>
              <a:avLst/>
              <a:gdLst>
                <a:gd name="T0" fmla="*/ 6 w 84"/>
                <a:gd name="T1" fmla="*/ 52 h 52"/>
                <a:gd name="T2" fmla="*/ 12 w 84"/>
                <a:gd name="T3" fmla="*/ 46 h 52"/>
                <a:gd name="T4" fmla="*/ 12 w 84"/>
                <a:gd name="T5" fmla="*/ 44 h 52"/>
                <a:gd name="T6" fmla="*/ 27 w 84"/>
                <a:gd name="T7" fmla="*/ 31 h 52"/>
                <a:gd name="T8" fmla="*/ 30 w 84"/>
                <a:gd name="T9" fmla="*/ 32 h 52"/>
                <a:gd name="T10" fmla="*/ 35 w 84"/>
                <a:gd name="T11" fmla="*/ 30 h 52"/>
                <a:gd name="T12" fmla="*/ 48 w 84"/>
                <a:gd name="T13" fmla="*/ 34 h 52"/>
                <a:gd name="T14" fmla="*/ 54 w 84"/>
                <a:gd name="T15" fmla="*/ 40 h 52"/>
                <a:gd name="T16" fmla="*/ 60 w 84"/>
                <a:gd name="T17" fmla="*/ 34 h 52"/>
                <a:gd name="T18" fmla="*/ 59 w 84"/>
                <a:gd name="T19" fmla="*/ 31 h 52"/>
                <a:gd name="T20" fmla="*/ 76 w 84"/>
                <a:gd name="T21" fmla="*/ 12 h 52"/>
                <a:gd name="T22" fmla="*/ 78 w 84"/>
                <a:gd name="T23" fmla="*/ 12 h 52"/>
                <a:gd name="T24" fmla="*/ 84 w 84"/>
                <a:gd name="T25" fmla="*/ 6 h 52"/>
                <a:gd name="T26" fmla="*/ 78 w 84"/>
                <a:gd name="T27" fmla="*/ 0 h 52"/>
                <a:gd name="T28" fmla="*/ 72 w 84"/>
                <a:gd name="T29" fmla="*/ 6 h 52"/>
                <a:gd name="T30" fmla="*/ 73 w 84"/>
                <a:gd name="T31" fmla="*/ 9 h 52"/>
                <a:gd name="T32" fmla="*/ 56 w 84"/>
                <a:gd name="T33" fmla="*/ 28 h 52"/>
                <a:gd name="T34" fmla="*/ 54 w 84"/>
                <a:gd name="T35" fmla="*/ 28 h 52"/>
                <a:gd name="T36" fmla="*/ 49 w 84"/>
                <a:gd name="T37" fmla="*/ 30 h 52"/>
                <a:gd name="T38" fmla="*/ 36 w 84"/>
                <a:gd name="T39" fmla="*/ 26 h 52"/>
                <a:gd name="T40" fmla="*/ 30 w 84"/>
                <a:gd name="T41" fmla="*/ 20 h 52"/>
                <a:gd name="T42" fmla="*/ 24 w 84"/>
                <a:gd name="T43" fmla="*/ 26 h 52"/>
                <a:gd name="T44" fmla="*/ 24 w 84"/>
                <a:gd name="T45" fmla="*/ 28 h 52"/>
                <a:gd name="T46" fmla="*/ 9 w 84"/>
                <a:gd name="T47" fmla="*/ 41 h 52"/>
                <a:gd name="T48" fmla="*/ 6 w 84"/>
                <a:gd name="T49" fmla="*/ 40 h 52"/>
                <a:gd name="T50" fmla="*/ 0 w 84"/>
                <a:gd name="T51" fmla="*/ 46 h 52"/>
                <a:gd name="T52" fmla="*/ 6 w 84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52">
                  <a:moveTo>
                    <a:pt x="6" y="52"/>
                  </a:moveTo>
                  <a:cubicBezTo>
                    <a:pt x="9" y="52"/>
                    <a:pt x="12" y="49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9" y="32"/>
                    <a:pt x="30" y="32"/>
                  </a:cubicBezTo>
                  <a:cubicBezTo>
                    <a:pt x="32" y="32"/>
                    <a:pt x="34" y="31"/>
                    <a:pt x="35" y="30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7"/>
                    <a:pt x="51" y="40"/>
                    <a:pt x="54" y="40"/>
                  </a:cubicBezTo>
                  <a:cubicBezTo>
                    <a:pt x="57" y="40"/>
                    <a:pt x="60" y="37"/>
                    <a:pt x="60" y="34"/>
                  </a:cubicBezTo>
                  <a:cubicBezTo>
                    <a:pt x="60" y="33"/>
                    <a:pt x="60" y="32"/>
                    <a:pt x="59" y="3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2"/>
                    <a:pt x="77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  <a:cubicBezTo>
                    <a:pt x="75" y="0"/>
                    <a:pt x="72" y="3"/>
                    <a:pt x="72" y="6"/>
                  </a:cubicBezTo>
                  <a:cubicBezTo>
                    <a:pt x="72" y="7"/>
                    <a:pt x="72" y="8"/>
                    <a:pt x="73" y="9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2" y="28"/>
                    <a:pt x="50" y="29"/>
                    <a:pt x="49" y="3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3" y="20"/>
                    <a:pt x="30" y="20"/>
                  </a:cubicBezTo>
                  <a:cubicBezTo>
                    <a:pt x="27" y="20"/>
                    <a:pt x="24" y="23"/>
                    <a:pt x="24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7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12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CDCF088E-4F43-43F3-AB72-CFBBD5EE6982}"/>
              </a:ext>
            </a:extLst>
          </p:cNvPr>
          <p:cNvSpPr/>
          <p:nvPr/>
        </p:nvSpPr>
        <p:spPr>
          <a:xfrm>
            <a:off x="1626258" y="4317843"/>
            <a:ext cx="822634" cy="82263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7297098-CF0F-433C-B4AB-9BBC2CE68F2C}"/>
              </a:ext>
            </a:extLst>
          </p:cNvPr>
          <p:cNvSpPr/>
          <p:nvPr/>
        </p:nvSpPr>
        <p:spPr>
          <a:xfrm>
            <a:off x="3917654" y="4387040"/>
            <a:ext cx="822634" cy="82263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4C8D94-0F87-4D7C-932E-E220A2C4FF22}"/>
              </a:ext>
            </a:extLst>
          </p:cNvPr>
          <p:cNvSpPr/>
          <p:nvPr/>
        </p:nvSpPr>
        <p:spPr>
          <a:xfrm>
            <a:off x="3917654" y="2146057"/>
            <a:ext cx="822634" cy="82263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517F00-5479-4608-AF1C-4F7458B406D6}"/>
              </a:ext>
            </a:extLst>
          </p:cNvPr>
          <p:cNvSpPr/>
          <p:nvPr/>
        </p:nvSpPr>
        <p:spPr>
          <a:xfrm>
            <a:off x="1615766" y="2146057"/>
            <a:ext cx="822634" cy="82263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-351836" y="477259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dirty="0" err="1">
                <a:latin typeface="UVN Bai Hoc" panose="0207040306030A020402" pitchFamily="18" charset="0"/>
              </a:rPr>
              <a:t>Quy</a:t>
            </a:r>
            <a:r>
              <a:rPr lang="en-US" sz="3600" dirty="0">
                <a:latin typeface="UVN Bai Hoc" panose="0207040306030A020402" pitchFamily="18" charset="0"/>
              </a:rPr>
              <a:t> </a:t>
            </a:r>
            <a:r>
              <a:rPr lang="en-US" sz="3600" dirty="0" err="1">
                <a:latin typeface="UVN Bai Hoc" panose="0207040306030A020402" pitchFamily="18" charset="0"/>
              </a:rPr>
              <a:t>trình</a:t>
            </a:r>
            <a:r>
              <a:rPr lang="en-US" sz="3600" dirty="0">
                <a:latin typeface="UVN Bai Hoc" panose="0207040306030A020402" pitchFamily="18" charset="0"/>
              </a:rPr>
              <a:t> </a:t>
            </a:r>
            <a:r>
              <a:rPr lang="en-US" sz="3600" dirty="0" err="1">
                <a:latin typeface="UVN Bai Hoc" panose="0207040306030A020402" pitchFamily="18" charset="0"/>
              </a:rPr>
              <a:t>phát</a:t>
            </a:r>
            <a:r>
              <a:rPr lang="en-US" sz="3600" dirty="0">
                <a:latin typeface="UVN Bai Hoc" panose="0207040306030A020402" pitchFamily="18" charset="0"/>
              </a:rPr>
              <a:t> </a:t>
            </a:r>
            <a:r>
              <a:rPr lang="en-US" sz="3600" dirty="0" err="1">
                <a:latin typeface="UVN Bai Hoc" panose="0207040306030A020402" pitchFamily="18" charset="0"/>
              </a:rPr>
              <a:t>triển</a:t>
            </a:r>
            <a:r>
              <a:rPr lang="en-US" sz="3600" dirty="0">
                <a:latin typeface="UVN Bai Hoc" panose="0207040306030A020402" pitchFamily="18" charset="0"/>
              </a:rPr>
              <a:t> </a:t>
            </a:r>
            <a:r>
              <a:rPr lang="en-US" sz="3600" dirty="0" err="1">
                <a:latin typeface="UVN Bai Hoc" panose="0207040306030A020402" pitchFamily="18" charset="0"/>
              </a:rPr>
              <a:t>thực</a:t>
            </a:r>
            <a:r>
              <a:rPr lang="en-US" sz="3600" dirty="0">
                <a:latin typeface="UVN Bai Hoc" panose="0207040306030A020402" pitchFamily="18" charset="0"/>
              </a:rPr>
              <a:t> </a:t>
            </a:r>
            <a:r>
              <a:rPr lang="en-US" sz="3600" dirty="0" err="1">
                <a:latin typeface="UVN Bai Hoc" panose="0207040306030A020402" pitchFamily="18" charset="0"/>
              </a:rPr>
              <a:t>tế</a:t>
            </a:r>
            <a:endParaRPr lang="en-US" sz="3600" dirty="0">
              <a:latin typeface="UVN Bai Hoc" panose="0207040306030A020402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E85572-8CE9-43E4-8EF3-03992B4DFEB4}"/>
              </a:ext>
            </a:extLst>
          </p:cNvPr>
          <p:cNvGrpSpPr/>
          <p:nvPr/>
        </p:nvGrpSpPr>
        <p:grpSpPr>
          <a:xfrm rot="10800000">
            <a:off x="711921" y="1111936"/>
            <a:ext cx="4922606" cy="4968088"/>
            <a:chOff x="703333" y="1275865"/>
            <a:chExt cx="4922606" cy="4968088"/>
          </a:xfrm>
        </p:grpSpPr>
        <p:sp>
          <p:nvSpPr>
            <p:cNvPr id="35" name="Freeform 145">
              <a:extLst>
                <a:ext uri="{FF2B5EF4-FFF2-40B4-BE49-F238E27FC236}">
                  <a16:creationId xmlns:a16="http://schemas.microsoft.com/office/drawing/2014/main" id="{B3E7BD0E-A90E-40BC-A986-80158E1E7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95" y="1275865"/>
              <a:ext cx="2267342" cy="3534111"/>
            </a:xfrm>
            <a:custGeom>
              <a:avLst/>
              <a:gdLst>
                <a:gd name="T0" fmla="*/ 552 w 716"/>
                <a:gd name="T1" fmla="*/ 328 h 1116"/>
                <a:gd name="T2" fmla="*/ 622 w 716"/>
                <a:gd name="T3" fmla="*/ 346 h 1116"/>
                <a:gd name="T4" fmla="*/ 681 w 716"/>
                <a:gd name="T5" fmla="*/ 288 h 1116"/>
                <a:gd name="T6" fmla="*/ 668 w 716"/>
                <a:gd name="T7" fmla="*/ 222 h 1116"/>
                <a:gd name="T8" fmla="*/ 220 w 716"/>
                <a:gd name="T9" fmla="*/ 124 h 1116"/>
                <a:gd name="T10" fmla="*/ 62 w 716"/>
                <a:gd name="T11" fmla="*/ 509 h 1116"/>
                <a:gd name="T12" fmla="*/ 175 w 716"/>
                <a:gd name="T13" fmla="*/ 682 h 1116"/>
                <a:gd name="T14" fmla="*/ 549 w 716"/>
                <a:gd name="T15" fmla="*/ 1058 h 1116"/>
                <a:gd name="T16" fmla="*/ 626 w 716"/>
                <a:gd name="T17" fmla="*/ 1075 h 1116"/>
                <a:gd name="T18" fmla="*/ 679 w 716"/>
                <a:gd name="T19" fmla="*/ 1025 h 1116"/>
                <a:gd name="T20" fmla="*/ 674 w 716"/>
                <a:gd name="T21" fmla="*/ 961 h 1116"/>
                <a:gd name="T22" fmla="*/ 253 w 716"/>
                <a:gd name="T23" fmla="*/ 539 h 1116"/>
                <a:gd name="T24" fmla="*/ 253 w 716"/>
                <a:gd name="T25" fmla="*/ 296 h 1116"/>
                <a:gd name="T26" fmla="*/ 552 w 716"/>
                <a:gd name="T27" fmla="*/ 328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1116">
                  <a:moveTo>
                    <a:pt x="552" y="328"/>
                  </a:moveTo>
                  <a:cubicBezTo>
                    <a:pt x="552" y="328"/>
                    <a:pt x="582" y="382"/>
                    <a:pt x="622" y="346"/>
                  </a:cubicBezTo>
                  <a:cubicBezTo>
                    <a:pt x="662" y="309"/>
                    <a:pt x="681" y="288"/>
                    <a:pt x="681" y="288"/>
                  </a:cubicBezTo>
                  <a:cubicBezTo>
                    <a:pt x="681" y="288"/>
                    <a:pt x="716" y="266"/>
                    <a:pt x="668" y="222"/>
                  </a:cubicBezTo>
                  <a:cubicBezTo>
                    <a:pt x="620" y="178"/>
                    <a:pt x="472" y="0"/>
                    <a:pt x="220" y="124"/>
                  </a:cubicBezTo>
                  <a:cubicBezTo>
                    <a:pt x="220" y="124"/>
                    <a:pt x="0" y="248"/>
                    <a:pt x="62" y="509"/>
                  </a:cubicBezTo>
                  <a:cubicBezTo>
                    <a:pt x="62" y="509"/>
                    <a:pt x="85" y="597"/>
                    <a:pt x="175" y="682"/>
                  </a:cubicBezTo>
                  <a:cubicBezTo>
                    <a:pt x="265" y="767"/>
                    <a:pt x="549" y="1058"/>
                    <a:pt x="549" y="1058"/>
                  </a:cubicBezTo>
                  <a:cubicBezTo>
                    <a:pt x="549" y="1058"/>
                    <a:pt x="581" y="1116"/>
                    <a:pt x="626" y="1075"/>
                  </a:cubicBezTo>
                  <a:cubicBezTo>
                    <a:pt x="670" y="1034"/>
                    <a:pt x="679" y="1025"/>
                    <a:pt x="679" y="1025"/>
                  </a:cubicBezTo>
                  <a:cubicBezTo>
                    <a:pt x="679" y="1025"/>
                    <a:pt x="714" y="1000"/>
                    <a:pt x="674" y="961"/>
                  </a:cubicBezTo>
                  <a:cubicBezTo>
                    <a:pt x="635" y="922"/>
                    <a:pt x="253" y="539"/>
                    <a:pt x="253" y="539"/>
                  </a:cubicBezTo>
                  <a:cubicBezTo>
                    <a:pt x="253" y="539"/>
                    <a:pt x="153" y="417"/>
                    <a:pt x="253" y="296"/>
                  </a:cubicBezTo>
                  <a:cubicBezTo>
                    <a:pt x="253" y="296"/>
                    <a:pt x="402" y="150"/>
                    <a:pt x="552" y="328"/>
                  </a:cubicBezTo>
                  <a:close/>
                </a:path>
              </a:pathLst>
            </a:custGeom>
            <a:solidFill>
              <a:srgbClr val="3C5D7A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800"/>
            </a:p>
          </p:txBody>
        </p:sp>
        <p:sp>
          <p:nvSpPr>
            <p:cNvPr id="36" name="Freeform 146">
              <a:extLst>
                <a:ext uri="{FF2B5EF4-FFF2-40B4-BE49-F238E27FC236}">
                  <a16:creationId xmlns:a16="http://schemas.microsoft.com/office/drawing/2014/main" id="{4488DAA4-3227-47EF-9570-033D00E52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842" y="1373514"/>
              <a:ext cx="3530097" cy="2274030"/>
            </a:xfrm>
            <a:custGeom>
              <a:avLst/>
              <a:gdLst>
                <a:gd name="T0" fmla="*/ 788 w 1115"/>
                <a:gd name="T1" fmla="*/ 552 h 718"/>
                <a:gd name="T2" fmla="*/ 771 w 1115"/>
                <a:gd name="T3" fmla="*/ 623 h 718"/>
                <a:gd name="T4" fmla="*/ 828 w 1115"/>
                <a:gd name="T5" fmla="*/ 681 h 718"/>
                <a:gd name="T6" fmla="*/ 895 w 1115"/>
                <a:gd name="T7" fmla="*/ 667 h 718"/>
                <a:gd name="T8" fmla="*/ 990 w 1115"/>
                <a:gd name="T9" fmla="*/ 219 h 718"/>
                <a:gd name="T10" fmla="*/ 604 w 1115"/>
                <a:gd name="T11" fmla="*/ 64 h 718"/>
                <a:gd name="T12" fmla="*/ 431 w 1115"/>
                <a:gd name="T13" fmla="*/ 178 h 718"/>
                <a:gd name="T14" fmla="*/ 57 w 1115"/>
                <a:gd name="T15" fmla="*/ 554 h 718"/>
                <a:gd name="T16" fmla="*/ 41 w 1115"/>
                <a:gd name="T17" fmla="*/ 631 h 718"/>
                <a:gd name="T18" fmla="*/ 92 w 1115"/>
                <a:gd name="T19" fmla="*/ 684 h 718"/>
                <a:gd name="T20" fmla="*/ 156 w 1115"/>
                <a:gd name="T21" fmla="*/ 679 h 718"/>
                <a:gd name="T22" fmla="*/ 575 w 1115"/>
                <a:gd name="T23" fmla="*/ 255 h 718"/>
                <a:gd name="T24" fmla="*/ 818 w 1115"/>
                <a:gd name="T25" fmla="*/ 253 h 718"/>
                <a:gd name="T26" fmla="*/ 788 w 1115"/>
                <a:gd name="T27" fmla="*/ 55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5" h="718">
                  <a:moveTo>
                    <a:pt x="788" y="552"/>
                  </a:moveTo>
                  <a:cubicBezTo>
                    <a:pt x="788" y="552"/>
                    <a:pt x="734" y="583"/>
                    <a:pt x="771" y="623"/>
                  </a:cubicBezTo>
                  <a:cubicBezTo>
                    <a:pt x="808" y="663"/>
                    <a:pt x="828" y="681"/>
                    <a:pt x="828" y="681"/>
                  </a:cubicBezTo>
                  <a:cubicBezTo>
                    <a:pt x="828" y="681"/>
                    <a:pt x="851" y="716"/>
                    <a:pt x="895" y="667"/>
                  </a:cubicBezTo>
                  <a:cubicBezTo>
                    <a:pt x="939" y="619"/>
                    <a:pt x="1115" y="471"/>
                    <a:pt x="990" y="219"/>
                  </a:cubicBezTo>
                  <a:cubicBezTo>
                    <a:pt x="990" y="219"/>
                    <a:pt x="864" y="0"/>
                    <a:pt x="604" y="64"/>
                  </a:cubicBezTo>
                  <a:cubicBezTo>
                    <a:pt x="604" y="64"/>
                    <a:pt x="516" y="87"/>
                    <a:pt x="431" y="178"/>
                  </a:cubicBezTo>
                  <a:cubicBezTo>
                    <a:pt x="347" y="268"/>
                    <a:pt x="57" y="554"/>
                    <a:pt x="57" y="554"/>
                  </a:cubicBezTo>
                  <a:cubicBezTo>
                    <a:pt x="57" y="554"/>
                    <a:pt x="0" y="587"/>
                    <a:pt x="41" y="631"/>
                  </a:cubicBezTo>
                  <a:cubicBezTo>
                    <a:pt x="83" y="675"/>
                    <a:pt x="92" y="684"/>
                    <a:pt x="92" y="684"/>
                  </a:cubicBezTo>
                  <a:cubicBezTo>
                    <a:pt x="92" y="684"/>
                    <a:pt x="117" y="718"/>
                    <a:pt x="156" y="679"/>
                  </a:cubicBezTo>
                  <a:cubicBezTo>
                    <a:pt x="195" y="639"/>
                    <a:pt x="575" y="255"/>
                    <a:pt x="575" y="255"/>
                  </a:cubicBezTo>
                  <a:cubicBezTo>
                    <a:pt x="575" y="255"/>
                    <a:pt x="696" y="154"/>
                    <a:pt x="818" y="253"/>
                  </a:cubicBezTo>
                  <a:cubicBezTo>
                    <a:pt x="818" y="253"/>
                    <a:pt x="964" y="402"/>
                    <a:pt x="788" y="552"/>
                  </a:cubicBezTo>
                  <a:close/>
                </a:path>
              </a:pathLst>
            </a:custGeom>
            <a:solidFill>
              <a:srgbClr val="92667D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800"/>
            </a:p>
          </p:txBody>
        </p:sp>
        <p:sp>
          <p:nvSpPr>
            <p:cNvPr id="37" name="Freeform 147">
              <a:extLst>
                <a:ext uri="{FF2B5EF4-FFF2-40B4-BE49-F238E27FC236}">
                  <a16:creationId xmlns:a16="http://schemas.microsoft.com/office/drawing/2014/main" id="{D161721F-07FF-4D37-A41D-EFB85A79B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364" y="2709842"/>
              <a:ext cx="2266004" cy="3534111"/>
            </a:xfrm>
            <a:custGeom>
              <a:avLst/>
              <a:gdLst>
                <a:gd name="T0" fmla="*/ 164 w 716"/>
                <a:gd name="T1" fmla="*/ 789 h 1116"/>
                <a:gd name="T2" fmla="*/ 93 w 716"/>
                <a:gd name="T3" fmla="*/ 771 h 1116"/>
                <a:gd name="T4" fmla="*/ 35 w 716"/>
                <a:gd name="T5" fmla="*/ 828 h 1116"/>
                <a:gd name="T6" fmla="*/ 48 w 716"/>
                <a:gd name="T7" fmla="*/ 895 h 1116"/>
                <a:gd name="T8" fmla="*/ 495 w 716"/>
                <a:gd name="T9" fmla="*/ 993 h 1116"/>
                <a:gd name="T10" fmla="*/ 653 w 716"/>
                <a:gd name="T11" fmla="*/ 608 h 1116"/>
                <a:gd name="T12" fmla="*/ 541 w 716"/>
                <a:gd name="T13" fmla="*/ 435 h 1116"/>
                <a:gd name="T14" fmla="*/ 167 w 716"/>
                <a:gd name="T15" fmla="*/ 58 h 1116"/>
                <a:gd name="T16" fmla="*/ 90 w 716"/>
                <a:gd name="T17" fmla="*/ 42 h 1116"/>
                <a:gd name="T18" fmla="*/ 37 w 716"/>
                <a:gd name="T19" fmla="*/ 92 h 1116"/>
                <a:gd name="T20" fmla="*/ 41 w 716"/>
                <a:gd name="T21" fmla="*/ 156 h 1116"/>
                <a:gd name="T22" fmla="*/ 463 w 716"/>
                <a:gd name="T23" fmla="*/ 578 h 1116"/>
                <a:gd name="T24" fmla="*/ 463 w 716"/>
                <a:gd name="T25" fmla="*/ 821 h 1116"/>
                <a:gd name="T26" fmla="*/ 164 w 716"/>
                <a:gd name="T27" fmla="*/ 789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1116">
                  <a:moveTo>
                    <a:pt x="164" y="789"/>
                  </a:moveTo>
                  <a:cubicBezTo>
                    <a:pt x="164" y="789"/>
                    <a:pt x="133" y="734"/>
                    <a:pt x="93" y="771"/>
                  </a:cubicBezTo>
                  <a:cubicBezTo>
                    <a:pt x="53" y="808"/>
                    <a:pt x="35" y="828"/>
                    <a:pt x="35" y="828"/>
                  </a:cubicBezTo>
                  <a:cubicBezTo>
                    <a:pt x="35" y="828"/>
                    <a:pt x="0" y="851"/>
                    <a:pt x="48" y="895"/>
                  </a:cubicBezTo>
                  <a:cubicBezTo>
                    <a:pt x="96" y="939"/>
                    <a:pt x="243" y="1116"/>
                    <a:pt x="495" y="993"/>
                  </a:cubicBezTo>
                  <a:cubicBezTo>
                    <a:pt x="495" y="993"/>
                    <a:pt x="716" y="869"/>
                    <a:pt x="653" y="608"/>
                  </a:cubicBezTo>
                  <a:cubicBezTo>
                    <a:pt x="653" y="608"/>
                    <a:pt x="631" y="520"/>
                    <a:pt x="541" y="435"/>
                  </a:cubicBezTo>
                  <a:cubicBezTo>
                    <a:pt x="451" y="350"/>
                    <a:pt x="167" y="58"/>
                    <a:pt x="167" y="58"/>
                  </a:cubicBezTo>
                  <a:cubicBezTo>
                    <a:pt x="167" y="58"/>
                    <a:pt x="135" y="0"/>
                    <a:pt x="90" y="42"/>
                  </a:cubicBezTo>
                  <a:cubicBezTo>
                    <a:pt x="45" y="83"/>
                    <a:pt x="37" y="92"/>
                    <a:pt x="37" y="92"/>
                  </a:cubicBezTo>
                  <a:cubicBezTo>
                    <a:pt x="37" y="92"/>
                    <a:pt x="2" y="116"/>
                    <a:pt x="41" y="156"/>
                  </a:cubicBezTo>
                  <a:cubicBezTo>
                    <a:pt x="81" y="195"/>
                    <a:pt x="463" y="578"/>
                    <a:pt x="463" y="578"/>
                  </a:cubicBezTo>
                  <a:cubicBezTo>
                    <a:pt x="463" y="578"/>
                    <a:pt x="563" y="700"/>
                    <a:pt x="463" y="821"/>
                  </a:cubicBezTo>
                  <a:cubicBezTo>
                    <a:pt x="463" y="821"/>
                    <a:pt x="313" y="966"/>
                    <a:pt x="164" y="789"/>
                  </a:cubicBezTo>
                  <a:close/>
                </a:path>
              </a:pathLst>
            </a:custGeom>
            <a:solidFill>
              <a:srgbClr val="FF788B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800"/>
            </a:p>
          </p:txBody>
        </p:sp>
        <p:sp>
          <p:nvSpPr>
            <p:cNvPr id="38" name="Freeform 148">
              <a:extLst>
                <a:ext uri="{FF2B5EF4-FFF2-40B4-BE49-F238E27FC236}">
                  <a16:creationId xmlns:a16="http://schemas.microsoft.com/office/drawing/2014/main" id="{D09B8203-DF0C-4365-A852-A4ADC4E3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333" y="3858896"/>
              <a:ext cx="3532772" cy="2278044"/>
            </a:xfrm>
            <a:custGeom>
              <a:avLst/>
              <a:gdLst>
                <a:gd name="T0" fmla="*/ 327 w 1116"/>
                <a:gd name="T1" fmla="*/ 167 h 719"/>
                <a:gd name="T2" fmla="*/ 345 w 1116"/>
                <a:gd name="T3" fmla="*/ 96 h 719"/>
                <a:gd name="T4" fmla="*/ 287 w 1116"/>
                <a:gd name="T5" fmla="*/ 38 h 719"/>
                <a:gd name="T6" fmla="*/ 220 w 1116"/>
                <a:gd name="T7" fmla="*/ 51 h 719"/>
                <a:gd name="T8" fmla="*/ 125 w 1116"/>
                <a:gd name="T9" fmla="*/ 499 h 719"/>
                <a:gd name="T10" fmla="*/ 512 w 1116"/>
                <a:gd name="T11" fmla="*/ 655 h 719"/>
                <a:gd name="T12" fmla="*/ 684 w 1116"/>
                <a:gd name="T13" fmla="*/ 541 h 719"/>
                <a:gd name="T14" fmla="*/ 1058 w 1116"/>
                <a:gd name="T15" fmla="*/ 164 h 719"/>
                <a:gd name="T16" fmla="*/ 1074 w 1116"/>
                <a:gd name="T17" fmla="*/ 88 h 719"/>
                <a:gd name="T18" fmla="*/ 1024 w 1116"/>
                <a:gd name="T19" fmla="*/ 35 h 719"/>
                <a:gd name="T20" fmla="*/ 960 w 1116"/>
                <a:gd name="T21" fmla="*/ 40 h 719"/>
                <a:gd name="T22" fmla="*/ 540 w 1116"/>
                <a:gd name="T23" fmla="*/ 464 h 719"/>
                <a:gd name="T24" fmla="*/ 297 w 1116"/>
                <a:gd name="T25" fmla="*/ 465 h 719"/>
                <a:gd name="T26" fmla="*/ 327 w 1116"/>
                <a:gd name="T27" fmla="*/ 167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6" h="719">
                  <a:moveTo>
                    <a:pt x="327" y="167"/>
                  </a:moveTo>
                  <a:cubicBezTo>
                    <a:pt x="327" y="167"/>
                    <a:pt x="382" y="136"/>
                    <a:pt x="345" y="96"/>
                  </a:cubicBezTo>
                  <a:cubicBezTo>
                    <a:pt x="308" y="56"/>
                    <a:pt x="287" y="38"/>
                    <a:pt x="287" y="38"/>
                  </a:cubicBezTo>
                  <a:cubicBezTo>
                    <a:pt x="287" y="38"/>
                    <a:pt x="264" y="3"/>
                    <a:pt x="220" y="51"/>
                  </a:cubicBezTo>
                  <a:cubicBezTo>
                    <a:pt x="177" y="100"/>
                    <a:pt x="0" y="248"/>
                    <a:pt x="125" y="499"/>
                  </a:cubicBezTo>
                  <a:cubicBezTo>
                    <a:pt x="125" y="499"/>
                    <a:pt x="251" y="719"/>
                    <a:pt x="512" y="655"/>
                  </a:cubicBezTo>
                  <a:cubicBezTo>
                    <a:pt x="512" y="655"/>
                    <a:pt x="600" y="631"/>
                    <a:pt x="684" y="541"/>
                  </a:cubicBezTo>
                  <a:cubicBezTo>
                    <a:pt x="768" y="450"/>
                    <a:pt x="1058" y="164"/>
                    <a:pt x="1058" y="164"/>
                  </a:cubicBezTo>
                  <a:cubicBezTo>
                    <a:pt x="1058" y="164"/>
                    <a:pt x="1116" y="132"/>
                    <a:pt x="1074" y="88"/>
                  </a:cubicBezTo>
                  <a:cubicBezTo>
                    <a:pt x="1032" y="43"/>
                    <a:pt x="1024" y="35"/>
                    <a:pt x="1024" y="35"/>
                  </a:cubicBezTo>
                  <a:cubicBezTo>
                    <a:pt x="1024" y="35"/>
                    <a:pt x="999" y="0"/>
                    <a:pt x="960" y="40"/>
                  </a:cubicBezTo>
                  <a:cubicBezTo>
                    <a:pt x="921" y="79"/>
                    <a:pt x="540" y="464"/>
                    <a:pt x="540" y="464"/>
                  </a:cubicBezTo>
                  <a:cubicBezTo>
                    <a:pt x="540" y="464"/>
                    <a:pt x="419" y="565"/>
                    <a:pt x="297" y="465"/>
                  </a:cubicBezTo>
                  <a:cubicBezTo>
                    <a:pt x="297" y="465"/>
                    <a:pt x="151" y="317"/>
                    <a:pt x="327" y="167"/>
                  </a:cubicBezTo>
                  <a:close/>
                </a:path>
              </a:pathLst>
            </a:custGeom>
            <a:solidFill>
              <a:srgbClr val="D17083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8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F8BEF5-2A28-4BB5-BF4E-97A6ADFE5134}"/>
              </a:ext>
            </a:extLst>
          </p:cNvPr>
          <p:cNvGrpSpPr/>
          <p:nvPr/>
        </p:nvGrpSpPr>
        <p:grpSpPr>
          <a:xfrm>
            <a:off x="1848589" y="4581151"/>
            <a:ext cx="377972" cy="371673"/>
            <a:chOff x="6443663" y="2484438"/>
            <a:chExt cx="285750" cy="280987"/>
          </a:xfrm>
          <a:solidFill>
            <a:srgbClr val="92667D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7" name="Freeform 3837">
              <a:extLst>
                <a:ext uri="{FF2B5EF4-FFF2-40B4-BE49-F238E27FC236}">
                  <a16:creationId xmlns:a16="http://schemas.microsoft.com/office/drawing/2014/main" id="{276709D7-A498-4564-A70A-AC50749E9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838">
              <a:extLst>
                <a:ext uri="{FF2B5EF4-FFF2-40B4-BE49-F238E27FC236}">
                  <a16:creationId xmlns:a16="http://schemas.microsoft.com/office/drawing/2014/main" id="{9B33B631-26CA-4508-9F98-50C9402D5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839">
              <a:extLst>
                <a:ext uri="{FF2B5EF4-FFF2-40B4-BE49-F238E27FC236}">
                  <a16:creationId xmlns:a16="http://schemas.microsoft.com/office/drawing/2014/main" id="{2FD6AB5B-2F52-40D9-9680-B4F9D04CA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840">
              <a:extLst>
                <a:ext uri="{FF2B5EF4-FFF2-40B4-BE49-F238E27FC236}">
                  <a16:creationId xmlns:a16="http://schemas.microsoft.com/office/drawing/2014/main" id="{93BEFEC5-52EE-4D7F-89D5-1676ACC9C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841">
              <a:extLst>
                <a:ext uri="{FF2B5EF4-FFF2-40B4-BE49-F238E27FC236}">
                  <a16:creationId xmlns:a16="http://schemas.microsoft.com/office/drawing/2014/main" id="{72B37891-0460-4883-8148-7AAFBFDB3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B8234B-3FDF-474B-B901-2304CAFAD608}"/>
              </a:ext>
            </a:extLst>
          </p:cNvPr>
          <p:cNvGrpSpPr/>
          <p:nvPr/>
        </p:nvGrpSpPr>
        <p:grpSpPr>
          <a:xfrm>
            <a:off x="6096000" y="1637252"/>
            <a:ext cx="5551573" cy="3926435"/>
            <a:chOff x="5937094" y="1702194"/>
            <a:chExt cx="5551573" cy="392643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64C4FCE-94E5-45D4-A6E5-C5FC61D5BF06}"/>
                </a:ext>
              </a:extLst>
            </p:cNvPr>
            <p:cNvGrpSpPr/>
            <p:nvPr/>
          </p:nvGrpSpPr>
          <p:grpSpPr>
            <a:xfrm>
              <a:off x="5937094" y="1794045"/>
              <a:ext cx="5551573" cy="2810742"/>
              <a:chOff x="5937094" y="1734200"/>
              <a:chExt cx="5551573" cy="2810742"/>
            </a:xfrm>
          </p:grpSpPr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A191DE59-E5B1-4111-B675-9AD1112779B4}"/>
                  </a:ext>
                </a:extLst>
              </p:cNvPr>
              <p:cNvSpPr/>
              <p:nvPr/>
            </p:nvSpPr>
            <p:spPr>
              <a:xfrm>
                <a:off x="5937094" y="3763249"/>
                <a:ext cx="781693" cy="781693"/>
              </a:xfrm>
              <a:prstGeom prst="diamond">
                <a:avLst/>
              </a:prstGeom>
              <a:solidFill>
                <a:srgbClr val="3C5D7A"/>
              </a:solidFill>
              <a:ln w="317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</a:rPr>
                  <a:t>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A66E69B-A4C2-46DF-85F2-60A6FFADC6F5}"/>
                  </a:ext>
                </a:extLst>
              </p:cNvPr>
              <p:cNvSpPr txBox="1"/>
              <p:nvPr/>
            </p:nvSpPr>
            <p:spPr>
              <a:xfrm>
                <a:off x="6895075" y="1734200"/>
                <a:ext cx="459359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1" dirty="0">
                    <a:latin typeface="UVN Bai Hoc" panose="0207040306030A020402" pitchFamily="18" charset="0"/>
                  </a:rPr>
                  <a:t>Survey</a:t>
                </a:r>
              </a:p>
              <a:p>
                <a:r>
                  <a:rPr lang="en-US" sz="2000" dirty="0" err="1">
                    <a:latin typeface="UVN Bai Hoc" panose="0207040306030A020402" pitchFamily="18" charset="0"/>
                  </a:rPr>
                  <a:t>Khảo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sát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yêu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cầu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và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thực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tế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B3E5905-3AC7-4A33-A33A-7EF99615A3E4}"/>
                </a:ext>
              </a:extLst>
            </p:cNvPr>
            <p:cNvGrpSpPr/>
            <p:nvPr/>
          </p:nvGrpSpPr>
          <p:grpSpPr>
            <a:xfrm>
              <a:off x="6003327" y="2846537"/>
              <a:ext cx="5485340" cy="2768291"/>
              <a:chOff x="6003327" y="2786692"/>
              <a:chExt cx="5485340" cy="2768291"/>
            </a:xfrm>
          </p:grpSpPr>
          <p:sp>
            <p:nvSpPr>
              <p:cNvPr id="48" name="Diamond 47">
                <a:extLst>
                  <a:ext uri="{FF2B5EF4-FFF2-40B4-BE49-F238E27FC236}">
                    <a16:creationId xmlns:a16="http://schemas.microsoft.com/office/drawing/2014/main" id="{40DAD3B0-673D-429C-988D-7066C3E1F9C5}"/>
                  </a:ext>
                </a:extLst>
              </p:cNvPr>
              <p:cNvSpPr/>
              <p:nvPr/>
            </p:nvSpPr>
            <p:spPr>
              <a:xfrm>
                <a:off x="6003327" y="4773290"/>
                <a:ext cx="781693" cy="781693"/>
              </a:xfrm>
              <a:prstGeom prst="diamond">
                <a:avLst/>
              </a:prstGeom>
              <a:solidFill>
                <a:srgbClr val="92667D"/>
              </a:solidFill>
              <a:ln w="317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</a:rPr>
                  <a:t>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B93CD5-38B6-4ECE-81EB-7109E0F762E5}"/>
                  </a:ext>
                </a:extLst>
              </p:cNvPr>
              <p:cNvSpPr txBox="1"/>
              <p:nvPr/>
            </p:nvSpPr>
            <p:spPr>
              <a:xfrm>
                <a:off x="6895075" y="2786692"/>
                <a:ext cx="459359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1" dirty="0">
                    <a:latin typeface="UVN Bai Hoc" panose="0207040306030A020402" pitchFamily="18" charset="0"/>
                  </a:rPr>
                  <a:t>Plan</a:t>
                </a:r>
              </a:p>
              <a:p>
                <a:r>
                  <a:rPr lang="en-US" sz="2000" dirty="0" err="1">
                    <a:latin typeface="UVN Bai Hoc" panose="0207040306030A020402" pitchFamily="18" charset="0"/>
                  </a:rPr>
                  <a:t>Lập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kế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hoạch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phát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triển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6E72F4-3BC1-4670-8618-C0B63FF149CD}"/>
                </a:ext>
              </a:extLst>
            </p:cNvPr>
            <p:cNvGrpSpPr/>
            <p:nvPr/>
          </p:nvGrpSpPr>
          <p:grpSpPr>
            <a:xfrm>
              <a:off x="5937094" y="2793479"/>
              <a:ext cx="5551573" cy="1782658"/>
              <a:chOff x="5937094" y="2733634"/>
              <a:chExt cx="5551573" cy="1782658"/>
            </a:xfrm>
          </p:grpSpPr>
          <p:sp>
            <p:nvSpPr>
              <p:cNvPr id="50" name="Diamond 49">
                <a:extLst>
                  <a:ext uri="{FF2B5EF4-FFF2-40B4-BE49-F238E27FC236}">
                    <a16:creationId xmlns:a16="http://schemas.microsoft.com/office/drawing/2014/main" id="{6A8E59CF-1167-4631-AF47-D9DB3B3F244E}"/>
                  </a:ext>
                </a:extLst>
              </p:cNvPr>
              <p:cNvSpPr/>
              <p:nvPr/>
            </p:nvSpPr>
            <p:spPr>
              <a:xfrm>
                <a:off x="5937094" y="2733634"/>
                <a:ext cx="781693" cy="781693"/>
              </a:xfrm>
              <a:prstGeom prst="diamond">
                <a:avLst/>
              </a:prstGeom>
              <a:solidFill>
                <a:srgbClr val="D17083"/>
              </a:solidFill>
              <a:ln w="317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</a:rPr>
                  <a:t>P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0B2993-EEF3-4A5F-9344-1070023FEC00}"/>
                  </a:ext>
                </a:extLst>
              </p:cNvPr>
              <p:cNvSpPr txBox="1"/>
              <p:nvPr/>
            </p:nvSpPr>
            <p:spPr>
              <a:xfrm>
                <a:off x="6895075" y="3839184"/>
                <a:ext cx="459359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1" dirty="0" err="1">
                    <a:latin typeface="UVN Bai Hoc" panose="0207040306030A020402" pitchFamily="18" charset="0"/>
                  </a:rPr>
                  <a:t>Develope</a:t>
                </a:r>
                <a:endParaRPr lang="en-US" sz="2400" b="1" dirty="0">
                  <a:latin typeface="UVN Bai Hoc" panose="0207040306030A020402" pitchFamily="18" charset="0"/>
                </a:endParaRPr>
              </a:p>
              <a:p>
                <a:r>
                  <a:rPr lang="en-US" sz="2000" dirty="0" err="1">
                    <a:latin typeface="UVN Bai Hoc" panose="0207040306030A020402" pitchFamily="18" charset="0"/>
                  </a:rPr>
                  <a:t>Phát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triển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2BBA5C2-5F30-4812-AC2F-94B90D4CF578}"/>
                </a:ext>
              </a:extLst>
            </p:cNvPr>
            <p:cNvGrpSpPr/>
            <p:nvPr/>
          </p:nvGrpSpPr>
          <p:grpSpPr>
            <a:xfrm>
              <a:off x="5937094" y="1702194"/>
              <a:ext cx="5551573" cy="3926435"/>
              <a:chOff x="5937094" y="1642349"/>
              <a:chExt cx="5551573" cy="3926435"/>
            </a:xfrm>
          </p:grpSpPr>
          <p:sp>
            <p:nvSpPr>
              <p:cNvPr id="52" name="Diamond 51">
                <a:extLst>
                  <a:ext uri="{FF2B5EF4-FFF2-40B4-BE49-F238E27FC236}">
                    <a16:creationId xmlns:a16="http://schemas.microsoft.com/office/drawing/2014/main" id="{CECFA3A1-1E7C-49CB-BFC5-F773AE208C6E}"/>
                  </a:ext>
                </a:extLst>
              </p:cNvPr>
              <p:cNvSpPr/>
              <p:nvPr/>
            </p:nvSpPr>
            <p:spPr>
              <a:xfrm>
                <a:off x="5937094" y="1642349"/>
                <a:ext cx="781693" cy="781693"/>
              </a:xfrm>
              <a:prstGeom prst="diamond">
                <a:avLst/>
              </a:prstGeom>
              <a:solidFill>
                <a:srgbClr val="FF788B"/>
              </a:solidFill>
              <a:ln w="317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</a:rPr>
                  <a:t>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05293E-30CE-4C67-8C74-491CC1F18060}"/>
                  </a:ext>
                </a:extLst>
              </p:cNvPr>
              <p:cNvSpPr txBox="1"/>
              <p:nvPr/>
            </p:nvSpPr>
            <p:spPr>
              <a:xfrm>
                <a:off x="6895075" y="4891676"/>
                <a:ext cx="459359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1" dirty="0">
                    <a:latin typeface="UVN Bai Hoc" panose="0207040306030A020402" pitchFamily="18" charset="0"/>
                  </a:rPr>
                  <a:t>Evaluate</a:t>
                </a:r>
              </a:p>
              <a:p>
                <a:r>
                  <a:rPr lang="en-US" sz="2000" dirty="0" err="1">
                    <a:latin typeface="UVN Bai Hoc" panose="0207040306030A020402" pitchFamily="18" charset="0"/>
                  </a:rPr>
                  <a:t>Đánh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giá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kết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quả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và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cải</a:t>
                </a:r>
                <a:r>
                  <a:rPr lang="en-US" sz="2000" dirty="0">
                    <a:latin typeface="UVN Bai Hoc" panose="0207040306030A020402" pitchFamily="18" charset="0"/>
                  </a:rPr>
                  <a:t> </a:t>
                </a:r>
                <a:r>
                  <a:rPr lang="en-US" sz="2000" dirty="0" err="1">
                    <a:latin typeface="UVN Bai Hoc" panose="0207040306030A020402" pitchFamily="18" charset="0"/>
                  </a:rPr>
                  <a:t>thiện</a:t>
                </a:r>
                <a:endParaRPr lang="en-US" sz="2000" dirty="0">
                  <a:latin typeface="UVN Bai Hoc" panose="0207040306030A020402" pitchFamily="18" charset="0"/>
                </a:endParaRPr>
              </a:p>
            </p:txBody>
          </p:sp>
        </p:grpSp>
      </p:grpSp>
      <p:sp>
        <p:nvSpPr>
          <p:cNvPr id="60" name="Freeform 261">
            <a:extLst>
              <a:ext uri="{FF2B5EF4-FFF2-40B4-BE49-F238E27FC236}">
                <a16:creationId xmlns:a16="http://schemas.microsoft.com/office/drawing/2014/main" id="{E4B8969C-4ACA-44EC-9E9F-938D7A638114}"/>
              </a:ext>
            </a:extLst>
          </p:cNvPr>
          <p:cNvSpPr>
            <a:spLocks noEditPoints="1"/>
          </p:cNvSpPr>
          <p:nvPr/>
        </p:nvSpPr>
        <p:spPr bwMode="auto">
          <a:xfrm>
            <a:off x="4140563" y="4585976"/>
            <a:ext cx="263700" cy="371674"/>
          </a:xfrm>
          <a:custGeom>
            <a:avLst/>
            <a:gdLst>
              <a:gd name="T0" fmla="*/ 331 w 634"/>
              <a:gd name="T1" fmla="*/ 557 h 897"/>
              <a:gd name="T2" fmla="*/ 331 w 634"/>
              <a:gd name="T3" fmla="*/ 550 h 897"/>
              <a:gd name="T4" fmla="*/ 329 w 634"/>
              <a:gd name="T5" fmla="*/ 544 h 897"/>
              <a:gd name="T6" fmla="*/ 324 w 634"/>
              <a:gd name="T7" fmla="*/ 539 h 897"/>
              <a:gd name="T8" fmla="*/ 317 w 634"/>
              <a:gd name="T9" fmla="*/ 538 h 897"/>
              <a:gd name="T10" fmla="*/ 363 w 634"/>
              <a:gd name="T11" fmla="*/ 84 h 897"/>
              <a:gd name="T12" fmla="*/ 302 w 634"/>
              <a:gd name="T13" fmla="*/ 374 h 897"/>
              <a:gd name="T14" fmla="*/ 303 w 634"/>
              <a:gd name="T15" fmla="*/ 380 h 897"/>
              <a:gd name="T16" fmla="*/ 307 w 634"/>
              <a:gd name="T17" fmla="*/ 385 h 897"/>
              <a:gd name="T18" fmla="*/ 314 w 634"/>
              <a:gd name="T19" fmla="*/ 389 h 897"/>
              <a:gd name="T20" fmla="*/ 589 w 634"/>
              <a:gd name="T21" fmla="*/ 389 h 897"/>
              <a:gd name="T22" fmla="*/ 632 w 634"/>
              <a:gd name="T23" fmla="*/ 367 h 897"/>
              <a:gd name="T24" fmla="*/ 626 w 634"/>
              <a:gd name="T25" fmla="*/ 361 h 897"/>
              <a:gd name="T26" fmla="*/ 619 w 634"/>
              <a:gd name="T27" fmla="*/ 359 h 897"/>
              <a:gd name="T28" fmla="*/ 407 w 634"/>
              <a:gd name="T29" fmla="*/ 19 h 897"/>
              <a:gd name="T30" fmla="*/ 406 w 634"/>
              <a:gd name="T31" fmla="*/ 9 h 897"/>
              <a:gd name="T32" fmla="*/ 398 w 634"/>
              <a:gd name="T33" fmla="*/ 2 h 897"/>
              <a:gd name="T34" fmla="*/ 388 w 634"/>
              <a:gd name="T35" fmla="*/ 0 h 897"/>
              <a:gd name="T36" fmla="*/ 380 w 634"/>
              <a:gd name="T37" fmla="*/ 7 h 897"/>
              <a:gd name="T38" fmla="*/ 2 w 634"/>
              <a:gd name="T39" fmla="*/ 548 h 897"/>
              <a:gd name="T40" fmla="*/ 0 w 634"/>
              <a:gd name="T41" fmla="*/ 557 h 897"/>
              <a:gd name="T42" fmla="*/ 5 w 634"/>
              <a:gd name="T43" fmla="*/ 563 h 897"/>
              <a:gd name="T44" fmla="*/ 11 w 634"/>
              <a:gd name="T45" fmla="*/ 567 h 897"/>
              <a:gd name="T46" fmla="*/ 298 w 634"/>
              <a:gd name="T47" fmla="*/ 568 h 897"/>
              <a:gd name="T48" fmla="*/ 226 w 634"/>
              <a:gd name="T49" fmla="*/ 884 h 897"/>
              <a:gd name="T50" fmla="*/ 232 w 634"/>
              <a:gd name="T51" fmla="*/ 892 h 897"/>
              <a:gd name="T52" fmla="*/ 238 w 634"/>
              <a:gd name="T53" fmla="*/ 897 h 897"/>
              <a:gd name="T54" fmla="*/ 245 w 634"/>
              <a:gd name="T55" fmla="*/ 897 h 897"/>
              <a:gd name="T56" fmla="*/ 251 w 634"/>
              <a:gd name="T57" fmla="*/ 893 h 897"/>
              <a:gd name="T58" fmla="*/ 631 w 634"/>
              <a:gd name="T59" fmla="*/ 383 h 897"/>
              <a:gd name="T60" fmla="*/ 634 w 634"/>
              <a:gd name="T61" fmla="*/ 375 h 897"/>
              <a:gd name="T62" fmla="*/ 632 w 634"/>
              <a:gd name="T63" fmla="*/ 367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4" h="897">
                <a:moveTo>
                  <a:pt x="272" y="815"/>
                </a:moveTo>
                <a:lnTo>
                  <a:pt x="331" y="557"/>
                </a:lnTo>
                <a:lnTo>
                  <a:pt x="332" y="553"/>
                </a:lnTo>
                <a:lnTo>
                  <a:pt x="331" y="550"/>
                </a:lnTo>
                <a:lnTo>
                  <a:pt x="330" y="547"/>
                </a:lnTo>
                <a:lnTo>
                  <a:pt x="329" y="544"/>
                </a:lnTo>
                <a:lnTo>
                  <a:pt x="326" y="542"/>
                </a:lnTo>
                <a:lnTo>
                  <a:pt x="324" y="539"/>
                </a:lnTo>
                <a:lnTo>
                  <a:pt x="320" y="538"/>
                </a:lnTo>
                <a:lnTo>
                  <a:pt x="317" y="538"/>
                </a:lnTo>
                <a:lnTo>
                  <a:pt x="44" y="538"/>
                </a:lnTo>
                <a:lnTo>
                  <a:pt x="363" y="84"/>
                </a:lnTo>
                <a:lnTo>
                  <a:pt x="302" y="370"/>
                </a:lnTo>
                <a:lnTo>
                  <a:pt x="302" y="374"/>
                </a:lnTo>
                <a:lnTo>
                  <a:pt x="302" y="378"/>
                </a:lnTo>
                <a:lnTo>
                  <a:pt x="303" y="380"/>
                </a:lnTo>
                <a:lnTo>
                  <a:pt x="305" y="383"/>
                </a:lnTo>
                <a:lnTo>
                  <a:pt x="307" y="385"/>
                </a:lnTo>
                <a:lnTo>
                  <a:pt x="311" y="388"/>
                </a:lnTo>
                <a:lnTo>
                  <a:pt x="314" y="389"/>
                </a:lnTo>
                <a:lnTo>
                  <a:pt x="317" y="389"/>
                </a:lnTo>
                <a:lnTo>
                  <a:pt x="589" y="389"/>
                </a:lnTo>
                <a:lnTo>
                  <a:pt x="272" y="815"/>
                </a:lnTo>
                <a:close/>
                <a:moveTo>
                  <a:pt x="632" y="367"/>
                </a:moveTo>
                <a:lnTo>
                  <a:pt x="629" y="364"/>
                </a:lnTo>
                <a:lnTo>
                  <a:pt x="626" y="361"/>
                </a:lnTo>
                <a:lnTo>
                  <a:pt x="622" y="360"/>
                </a:lnTo>
                <a:lnTo>
                  <a:pt x="619" y="359"/>
                </a:lnTo>
                <a:lnTo>
                  <a:pt x="335" y="359"/>
                </a:lnTo>
                <a:lnTo>
                  <a:pt x="407" y="19"/>
                </a:lnTo>
                <a:lnTo>
                  <a:pt x="407" y="13"/>
                </a:lnTo>
                <a:lnTo>
                  <a:pt x="406" y="9"/>
                </a:lnTo>
                <a:lnTo>
                  <a:pt x="403" y="5"/>
                </a:lnTo>
                <a:lnTo>
                  <a:pt x="398" y="2"/>
                </a:lnTo>
                <a:lnTo>
                  <a:pt x="393" y="0"/>
                </a:lnTo>
                <a:lnTo>
                  <a:pt x="388" y="0"/>
                </a:lnTo>
                <a:lnTo>
                  <a:pt x="383" y="4"/>
                </a:lnTo>
                <a:lnTo>
                  <a:pt x="380" y="7"/>
                </a:lnTo>
                <a:lnTo>
                  <a:pt x="3" y="545"/>
                </a:lnTo>
                <a:lnTo>
                  <a:pt x="2" y="548"/>
                </a:lnTo>
                <a:lnTo>
                  <a:pt x="0" y="552"/>
                </a:lnTo>
                <a:lnTo>
                  <a:pt x="0" y="557"/>
                </a:lnTo>
                <a:lnTo>
                  <a:pt x="3" y="560"/>
                </a:lnTo>
                <a:lnTo>
                  <a:pt x="5" y="563"/>
                </a:lnTo>
                <a:lnTo>
                  <a:pt x="8" y="566"/>
                </a:lnTo>
                <a:lnTo>
                  <a:pt x="11" y="567"/>
                </a:lnTo>
                <a:lnTo>
                  <a:pt x="15" y="568"/>
                </a:lnTo>
                <a:lnTo>
                  <a:pt x="298" y="568"/>
                </a:lnTo>
                <a:lnTo>
                  <a:pt x="227" y="878"/>
                </a:lnTo>
                <a:lnTo>
                  <a:pt x="226" y="884"/>
                </a:lnTo>
                <a:lnTo>
                  <a:pt x="228" y="888"/>
                </a:lnTo>
                <a:lnTo>
                  <a:pt x="232" y="892"/>
                </a:lnTo>
                <a:lnTo>
                  <a:pt x="235" y="895"/>
                </a:lnTo>
                <a:lnTo>
                  <a:pt x="238" y="897"/>
                </a:lnTo>
                <a:lnTo>
                  <a:pt x="241" y="897"/>
                </a:lnTo>
                <a:lnTo>
                  <a:pt x="245" y="897"/>
                </a:lnTo>
                <a:lnTo>
                  <a:pt x="249" y="895"/>
                </a:lnTo>
                <a:lnTo>
                  <a:pt x="251" y="893"/>
                </a:lnTo>
                <a:lnTo>
                  <a:pt x="254" y="891"/>
                </a:lnTo>
                <a:lnTo>
                  <a:pt x="631" y="383"/>
                </a:lnTo>
                <a:lnTo>
                  <a:pt x="633" y="379"/>
                </a:lnTo>
                <a:lnTo>
                  <a:pt x="634" y="375"/>
                </a:lnTo>
                <a:lnTo>
                  <a:pt x="633" y="372"/>
                </a:lnTo>
                <a:lnTo>
                  <a:pt x="632" y="367"/>
                </a:lnTo>
                <a:close/>
              </a:path>
            </a:pathLst>
          </a:custGeom>
          <a:solidFill>
            <a:srgbClr val="3C5D7A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57FFC4-72D7-4E01-AFD2-DD6024DB2B09}"/>
              </a:ext>
            </a:extLst>
          </p:cNvPr>
          <p:cNvGrpSpPr/>
          <p:nvPr/>
        </p:nvGrpSpPr>
        <p:grpSpPr>
          <a:xfrm>
            <a:off x="4196942" y="2396960"/>
            <a:ext cx="264058" cy="264058"/>
            <a:chOff x="2656006" y="6535551"/>
            <a:chExt cx="218230" cy="218230"/>
          </a:xfrm>
          <a:solidFill>
            <a:srgbClr val="FF788B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2" name="Freeform 99">
              <a:extLst>
                <a:ext uri="{FF2B5EF4-FFF2-40B4-BE49-F238E27FC236}">
                  <a16:creationId xmlns:a16="http://schemas.microsoft.com/office/drawing/2014/main" id="{E917B7A4-A3ED-4DCB-AF0F-CD0357E1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37" y="6607298"/>
              <a:ext cx="8968" cy="82210"/>
            </a:xfrm>
            <a:custGeom>
              <a:avLst/>
              <a:gdLst>
                <a:gd name="T0" fmla="*/ 0 w 24"/>
                <a:gd name="T1" fmla="*/ 13 h 221"/>
                <a:gd name="T2" fmla="*/ 0 w 24"/>
                <a:gd name="T3" fmla="*/ 209 h 221"/>
                <a:gd name="T4" fmla="*/ 1 w 24"/>
                <a:gd name="T5" fmla="*/ 213 h 221"/>
                <a:gd name="T6" fmla="*/ 3 w 24"/>
                <a:gd name="T7" fmla="*/ 217 h 221"/>
                <a:gd name="T8" fmla="*/ 7 w 24"/>
                <a:gd name="T9" fmla="*/ 221 h 221"/>
                <a:gd name="T10" fmla="*/ 13 w 24"/>
                <a:gd name="T11" fmla="*/ 221 h 221"/>
                <a:gd name="T12" fmla="*/ 17 w 24"/>
                <a:gd name="T13" fmla="*/ 221 h 221"/>
                <a:gd name="T14" fmla="*/ 21 w 24"/>
                <a:gd name="T15" fmla="*/ 217 h 221"/>
                <a:gd name="T16" fmla="*/ 23 w 24"/>
                <a:gd name="T17" fmla="*/ 213 h 221"/>
                <a:gd name="T18" fmla="*/ 24 w 24"/>
                <a:gd name="T19" fmla="*/ 209 h 221"/>
                <a:gd name="T20" fmla="*/ 24 w 24"/>
                <a:gd name="T21" fmla="*/ 13 h 221"/>
                <a:gd name="T22" fmla="*/ 23 w 24"/>
                <a:gd name="T23" fmla="*/ 9 h 221"/>
                <a:gd name="T24" fmla="*/ 21 w 24"/>
                <a:gd name="T25" fmla="*/ 5 h 221"/>
                <a:gd name="T26" fmla="*/ 17 w 24"/>
                <a:gd name="T27" fmla="*/ 1 h 221"/>
                <a:gd name="T28" fmla="*/ 13 w 24"/>
                <a:gd name="T29" fmla="*/ 0 h 221"/>
                <a:gd name="T30" fmla="*/ 7 w 24"/>
                <a:gd name="T31" fmla="*/ 1 h 221"/>
                <a:gd name="T32" fmla="*/ 3 w 24"/>
                <a:gd name="T33" fmla="*/ 5 h 221"/>
                <a:gd name="T34" fmla="*/ 1 w 24"/>
                <a:gd name="T35" fmla="*/ 9 h 221"/>
                <a:gd name="T36" fmla="*/ 0 w 24"/>
                <a:gd name="T3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21">
                  <a:moveTo>
                    <a:pt x="0" y="13"/>
                  </a:moveTo>
                  <a:lnTo>
                    <a:pt x="0" y="209"/>
                  </a:lnTo>
                  <a:lnTo>
                    <a:pt x="1" y="213"/>
                  </a:lnTo>
                  <a:lnTo>
                    <a:pt x="3" y="217"/>
                  </a:lnTo>
                  <a:lnTo>
                    <a:pt x="7" y="221"/>
                  </a:lnTo>
                  <a:lnTo>
                    <a:pt x="13" y="221"/>
                  </a:lnTo>
                  <a:lnTo>
                    <a:pt x="17" y="221"/>
                  </a:lnTo>
                  <a:lnTo>
                    <a:pt x="21" y="217"/>
                  </a:lnTo>
                  <a:lnTo>
                    <a:pt x="23" y="213"/>
                  </a:lnTo>
                  <a:lnTo>
                    <a:pt x="24" y="209"/>
                  </a:lnTo>
                  <a:lnTo>
                    <a:pt x="24" y="13"/>
                  </a:lnTo>
                  <a:lnTo>
                    <a:pt x="23" y="9"/>
                  </a:lnTo>
                  <a:lnTo>
                    <a:pt x="21" y="5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7" y="1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0">
              <a:extLst>
                <a:ext uri="{FF2B5EF4-FFF2-40B4-BE49-F238E27FC236}">
                  <a16:creationId xmlns:a16="http://schemas.microsoft.com/office/drawing/2014/main" id="{61E0F43E-6E13-4E5F-B193-E888961FB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6153" y="6707445"/>
              <a:ext cx="17937" cy="19432"/>
            </a:xfrm>
            <a:custGeom>
              <a:avLst/>
              <a:gdLst>
                <a:gd name="T0" fmla="*/ 0 w 48"/>
                <a:gd name="T1" fmla="*/ 25 h 50"/>
                <a:gd name="T2" fmla="*/ 0 w 48"/>
                <a:gd name="T3" fmla="*/ 30 h 50"/>
                <a:gd name="T4" fmla="*/ 2 w 48"/>
                <a:gd name="T5" fmla="*/ 34 h 50"/>
                <a:gd name="T6" fmla="*/ 4 w 48"/>
                <a:gd name="T7" fmla="*/ 38 h 50"/>
                <a:gd name="T8" fmla="*/ 7 w 48"/>
                <a:gd name="T9" fmla="*/ 43 h 50"/>
                <a:gd name="T10" fmla="*/ 11 w 48"/>
                <a:gd name="T11" fmla="*/ 46 h 50"/>
                <a:gd name="T12" fmla="*/ 15 w 48"/>
                <a:gd name="T13" fmla="*/ 48 h 50"/>
                <a:gd name="T14" fmla="*/ 19 w 48"/>
                <a:gd name="T15" fmla="*/ 49 h 50"/>
                <a:gd name="T16" fmla="*/ 25 w 48"/>
                <a:gd name="T17" fmla="*/ 50 h 50"/>
                <a:gd name="T18" fmla="*/ 29 w 48"/>
                <a:gd name="T19" fmla="*/ 49 h 50"/>
                <a:gd name="T20" fmla="*/ 33 w 48"/>
                <a:gd name="T21" fmla="*/ 48 h 50"/>
                <a:gd name="T22" fmla="*/ 38 w 48"/>
                <a:gd name="T23" fmla="*/ 46 h 50"/>
                <a:gd name="T24" fmla="*/ 42 w 48"/>
                <a:gd name="T25" fmla="*/ 43 h 50"/>
                <a:gd name="T26" fmla="*/ 44 w 48"/>
                <a:gd name="T27" fmla="*/ 38 h 50"/>
                <a:gd name="T28" fmla="*/ 46 w 48"/>
                <a:gd name="T29" fmla="*/ 34 h 50"/>
                <a:gd name="T30" fmla="*/ 48 w 48"/>
                <a:gd name="T31" fmla="*/ 30 h 50"/>
                <a:gd name="T32" fmla="*/ 48 w 48"/>
                <a:gd name="T33" fmla="*/ 25 h 50"/>
                <a:gd name="T34" fmla="*/ 48 w 48"/>
                <a:gd name="T35" fmla="*/ 20 h 50"/>
                <a:gd name="T36" fmla="*/ 46 w 48"/>
                <a:gd name="T37" fmla="*/ 15 h 50"/>
                <a:gd name="T38" fmla="*/ 44 w 48"/>
                <a:gd name="T39" fmla="*/ 12 h 50"/>
                <a:gd name="T40" fmla="*/ 42 w 48"/>
                <a:gd name="T41" fmla="*/ 7 h 50"/>
                <a:gd name="T42" fmla="*/ 38 w 48"/>
                <a:gd name="T43" fmla="*/ 4 h 50"/>
                <a:gd name="T44" fmla="*/ 33 w 48"/>
                <a:gd name="T45" fmla="*/ 2 h 50"/>
                <a:gd name="T46" fmla="*/ 29 w 48"/>
                <a:gd name="T47" fmla="*/ 1 h 50"/>
                <a:gd name="T48" fmla="*/ 25 w 48"/>
                <a:gd name="T49" fmla="*/ 0 h 50"/>
                <a:gd name="T50" fmla="*/ 19 w 48"/>
                <a:gd name="T51" fmla="*/ 1 h 50"/>
                <a:gd name="T52" fmla="*/ 15 w 48"/>
                <a:gd name="T53" fmla="*/ 2 h 50"/>
                <a:gd name="T54" fmla="*/ 11 w 48"/>
                <a:gd name="T55" fmla="*/ 4 h 50"/>
                <a:gd name="T56" fmla="*/ 7 w 48"/>
                <a:gd name="T57" fmla="*/ 7 h 50"/>
                <a:gd name="T58" fmla="*/ 4 w 48"/>
                <a:gd name="T59" fmla="*/ 12 h 50"/>
                <a:gd name="T60" fmla="*/ 2 w 48"/>
                <a:gd name="T61" fmla="*/ 15 h 50"/>
                <a:gd name="T62" fmla="*/ 0 w 48"/>
                <a:gd name="T63" fmla="*/ 20 h 50"/>
                <a:gd name="T64" fmla="*/ 0 w 48"/>
                <a:gd name="T6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" h="50">
                  <a:moveTo>
                    <a:pt x="0" y="25"/>
                  </a:moveTo>
                  <a:lnTo>
                    <a:pt x="0" y="30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5" y="48"/>
                  </a:lnTo>
                  <a:lnTo>
                    <a:pt x="19" y="49"/>
                  </a:lnTo>
                  <a:lnTo>
                    <a:pt x="25" y="50"/>
                  </a:lnTo>
                  <a:lnTo>
                    <a:pt x="29" y="49"/>
                  </a:lnTo>
                  <a:lnTo>
                    <a:pt x="33" y="48"/>
                  </a:lnTo>
                  <a:lnTo>
                    <a:pt x="38" y="46"/>
                  </a:lnTo>
                  <a:lnTo>
                    <a:pt x="42" y="43"/>
                  </a:lnTo>
                  <a:lnTo>
                    <a:pt x="44" y="38"/>
                  </a:lnTo>
                  <a:lnTo>
                    <a:pt x="46" y="34"/>
                  </a:lnTo>
                  <a:lnTo>
                    <a:pt x="48" y="30"/>
                  </a:lnTo>
                  <a:lnTo>
                    <a:pt x="48" y="25"/>
                  </a:lnTo>
                  <a:lnTo>
                    <a:pt x="48" y="20"/>
                  </a:lnTo>
                  <a:lnTo>
                    <a:pt x="46" y="15"/>
                  </a:lnTo>
                  <a:lnTo>
                    <a:pt x="44" y="12"/>
                  </a:lnTo>
                  <a:lnTo>
                    <a:pt x="42" y="7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9" y="1"/>
                  </a:lnTo>
                  <a:lnTo>
                    <a:pt x="25" y="0"/>
                  </a:lnTo>
                  <a:lnTo>
                    <a:pt x="19" y="1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7"/>
                  </a:lnTo>
                  <a:lnTo>
                    <a:pt x="4" y="12"/>
                  </a:lnTo>
                  <a:lnTo>
                    <a:pt x="2" y="15"/>
                  </a:lnTo>
                  <a:lnTo>
                    <a:pt x="0" y="20"/>
                  </a:ln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1">
              <a:extLst>
                <a:ext uri="{FF2B5EF4-FFF2-40B4-BE49-F238E27FC236}">
                  <a16:creationId xmlns:a16="http://schemas.microsoft.com/office/drawing/2014/main" id="{03BB9F26-4698-408E-85D3-71493092AF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6006" y="6535551"/>
              <a:ext cx="218230" cy="218230"/>
            </a:xfrm>
            <a:custGeom>
              <a:avLst/>
              <a:gdLst>
                <a:gd name="T0" fmla="*/ 33 w 586"/>
                <a:gd name="T1" fmla="*/ 560 h 584"/>
                <a:gd name="T2" fmla="*/ 293 w 586"/>
                <a:gd name="T3" fmla="*/ 41 h 584"/>
                <a:gd name="T4" fmla="*/ 551 w 586"/>
                <a:gd name="T5" fmla="*/ 560 h 584"/>
                <a:gd name="T6" fmla="*/ 33 w 586"/>
                <a:gd name="T7" fmla="*/ 560 h 584"/>
                <a:gd name="T8" fmla="*/ 583 w 586"/>
                <a:gd name="T9" fmla="*/ 564 h 584"/>
                <a:gd name="T10" fmla="*/ 303 w 586"/>
                <a:gd name="T11" fmla="*/ 7 h 584"/>
                <a:gd name="T12" fmla="*/ 301 w 586"/>
                <a:gd name="T13" fmla="*/ 3 h 584"/>
                <a:gd name="T14" fmla="*/ 299 w 586"/>
                <a:gd name="T15" fmla="*/ 1 h 584"/>
                <a:gd name="T16" fmla="*/ 296 w 586"/>
                <a:gd name="T17" fmla="*/ 0 h 584"/>
                <a:gd name="T18" fmla="*/ 293 w 586"/>
                <a:gd name="T19" fmla="*/ 0 h 584"/>
                <a:gd name="T20" fmla="*/ 288 w 586"/>
                <a:gd name="T21" fmla="*/ 0 h 584"/>
                <a:gd name="T22" fmla="*/ 285 w 586"/>
                <a:gd name="T23" fmla="*/ 1 h 584"/>
                <a:gd name="T24" fmla="*/ 283 w 586"/>
                <a:gd name="T25" fmla="*/ 3 h 584"/>
                <a:gd name="T26" fmla="*/ 281 w 586"/>
                <a:gd name="T27" fmla="*/ 7 h 584"/>
                <a:gd name="T28" fmla="*/ 1 w 586"/>
                <a:gd name="T29" fmla="*/ 567 h 584"/>
                <a:gd name="T30" fmla="*/ 0 w 586"/>
                <a:gd name="T31" fmla="*/ 570 h 584"/>
                <a:gd name="T32" fmla="*/ 0 w 586"/>
                <a:gd name="T33" fmla="*/ 573 h 584"/>
                <a:gd name="T34" fmla="*/ 0 w 586"/>
                <a:gd name="T35" fmla="*/ 577 h 584"/>
                <a:gd name="T36" fmla="*/ 2 w 586"/>
                <a:gd name="T37" fmla="*/ 580 h 584"/>
                <a:gd name="T38" fmla="*/ 3 w 586"/>
                <a:gd name="T39" fmla="*/ 582 h 584"/>
                <a:gd name="T40" fmla="*/ 6 w 586"/>
                <a:gd name="T41" fmla="*/ 583 h 584"/>
                <a:gd name="T42" fmla="*/ 9 w 586"/>
                <a:gd name="T43" fmla="*/ 584 h 584"/>
                <a:gd name="T44" fmla="*/ 12 w 586"/>
                <a:gd name="T45" fmla="*/ 584 h 584"/>
                <a:gd name="T46" fmla="*/ 572 w 586"/>
                <a:gd name="T47" fmla="*/ 584 h 584"/>
                <a:gd name="T48" fmla="*/ 573 w 586"/>
                <a:gd name="T49" fmla="*/ 584 h 584"/>
                <a:gd name="T50" fmla="*/ 573 w 586"/>
                <a:gd name="T51" fmla="*/ 584 h 584"/>
                <a:gd name="T52" fmla="*/ 577 w 586"/>
                <a:gd name="T53" fmla="*/ 583 h 584"/>
                <a:gd name="T54" fmla="*/ 581 w 586"/>
                <a:gd name="T55" fmla="*/ 581 h 584"/>
                <a:gd name="T56" fmla="*/ 585 w 586"/>
                <a:gd name="T57" fmla="*/ 577 h 584"/>
                <a:gd name="T58" fmla="*/ 586 w 586"/>
                <a:gd name="T59" fmla="*/ 571 h 584"/>
                <a:gd name="T60" fmla="*/ 585 w 586"/>
                <a:gd name="T61" fmla="*/ 568 h 584"/>
                <a:gd name="T62" fmla="*/ 583 w 586"/>
                <a:gd name="T63" fmla="*/ 56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6" h="584">
                  <a:moveTo>
                    <a:pt x="33" y="560"/>
                  </a:moveTo>
                  <a:lnTo>
                    <a:pt x="293" y="41"/>
                  </a:lnTo>
                  <a:lnTo>
                    <a:pt x="551" y="560"/>
                  </a:lnTo>
                  <a:lnTo>
                    <a:pt x="33" y="560"/>
                  </a:lnTo>
                  <a:close/>
                  <a:moveTo>
                    <a:pt x="583" y="564"/>
                  </a:moveTo>
                  <a:lnTo>
                    <a:pt x="303" y="7"/>
                  </a:lnTo>
                  <a:lnTo>
                    <a:pt x="301" y="3"/>
                  </a:lnTo>
                  <a:lnTo>
                    <a:pt x="299" y="1"/>
                  </a:lnTo>
                  <a:lnTo>
                    <a:pt x="296" y="0"/>
                  </a:lnTo>
                  <a:lnTo>
                    <a:pt x="293" y="0"/>
                  </a:lnTo>
                  <a:lnTo>
                    <a:pt x="288" y="0"/>
                  </a:lnTo>
                  <a:lnTo>
                    <a:pt x="285" y="1"/>
                  </a:lnTo>
                  <a:lnTo>
                    <a:pt x="283" y="3"/>
                  </a:lnTo>
                  <a:lnTo>
                    <a:pt x="281" y="7"/>
                  </a:lnTo>
                  <a:lnTo>
                    <a:pt x="1" y="567"/>
                  </a:lnTo>
                  <a:lnTo>
                    <a:pt x="0" y="570"/>
                  </a:lnTo>
                  <a:lnTo>
                    <a:pt x="0" y="573"/>
                  </a:lnTo>
                  <a:lnTo>
                    <a:pt x="0" y="577"/>
                  </a:lnTo>
                  <a:lnTo>
                    <a:pt x="2" y="580"/>
                  </a:lnTo>
                  <a:lnTo>
                    <a:pt x="3" y="582"/>
                  </a:lnTo>
                  <a:lnTo>
                    <a:pt x="6" y="583"/>
                  </a:lnTo>
                  <a:lnTo>
                    <a:pt x="9" y="584"/>
                  </a:lnTo>
                  <a:lnTo>
                    <a:pt x="12" y="584"/>
                  </a:lnTo>
                  <a:lnTo>
                    <a:pt x="572" y="584"/>
                  </a:lnTo>
                  <a:lnTo>
                    <a:pt x="573" y="584"/>
                  </a:lnTo>
                  <a:lnTo>
                    <a:pt x="573" y="584"/>
                  </a:lnTo>
                  <a:lnTo>
                    <a:pt x="577" y="583"/>
                  </a:lnTo>
                  <a:lnTo>
                    <a:pt x="581" y="581"/>
                  </a:lnTo>
                  <a:lnTo>
                    <a:pt x="585" y="577"/>
                  </a:lnTo>
                  <a:lnTo>
                    <a:pt x="586" y="571"/>
                  </a:lnTo>
                  <a:lnTo>
                    <a:pt x="585" y="568"/>
                  </a:lnTo>
                  <a:lnTo>
                    <a:pt x="583" y="5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DE9A42-C0EA-4989-839F-B604A39553ED}"/>
              </a:ext>
            </a:extLst>
          </p:cNvPr>
          <p:cNvGrpSpPr/>
          <p:nvPr/>
        </p:nvGrpSpPr>
        <p:grpSpPr>
          <a:xfrm>
            <a:off x="1914548" y="2422461"/>
            <a:ext cx="284162" cy="263525"/>
            <a:chOff x="9888538" y="2498726"/>
            <a:chExt cx="284162" cy="263525"/>
          </a:xfrm>
          <a:solidFill>
            <a:srgbClr val="92667D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6" name="Freeform 274">
              <a:extLst>
                <a:ext uri="{FF2B5EF4-FFF2-40B4-BE49-F238E27FC236}">
                  <a16:creationId xmlns:a16="http://schemas.microsoft.com/office/drawing/2014/main" id="{BD998299-FF4E-4273-BD58-30B73FB3C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8538" y="2498726"/>
              <a:ext cx="284162" cy="263525"/>
            </a:xfrm>
            <a:custGeom>
              <a:avLst/>
              <a:gdLst>
                <a:gd name="T0" fmla="*/ 573 w 896"/>
                <a:gd name="T1" fmla="*/ 758 h 829"/>
                <a:gd name="T2" fmla="*/ 509 w 896"/>
                <a:gd name="T3" fmla="*/ 637 h 829"/>
                <a:gd name="T4" fmla="*/ 549 w 896"/>
                <a:gd name="T5" fmla="*/ 506 h 829"/>
                <a:gd name="T6" fmla="*/ 670 w 896"/>
                <a:gd name="T7" fmla="*/ 441 h 829"/>
                <a:gd name="T8" fmla="*/ 801 w 896"/>
                <a:gd name="T9" fmla="*/ 481 h 829"/>
                <a:gd name="T10" fmla="*/ 867 w 896"/>
                <a:gd name="T11" fmla="*/ 601 h 829"/>
                <a:gd name="T12" fmla="*/ 826 w 896"/>
                <a:gd name="T13" fmla="*/ 734 h 829"/>
                <a:gd name="T14" fmla="*/ 706 w 896"/>
                <a:gd name="T15" fmla="*/ 798 h 829"/>
                <a:gd name="T16" fmla="*/ 109 w 896"/>
                <a:gd name="T17" fmla="*/ 768 h 829"/>
                <a:gd name="T18" fmla="*/ 33 w 896"/>
                <a:gd name="T19" fmla="*/ 655 h 829"/>
                <a:gd name="T20" fmla="*/ 61 w 896"/>
                <a:gd name="T21" fmla="*/ 520 h 829"/>
                <a:gd name="T22" fmla="*/ 173 w 896"/>
                <a:gd name="T23" fmla="*/ 444 h 829"/>
                <a:gd name="T24" fmla="*/ 309 w 896"/>
                <a:gd name="T25" fmla="*/ 471 h 829"/>
                <a:gd name="T26" fmla="*/ 385 w 896"/>
                <a:gd name="T27" fmla="*/ 583 h 829"/>
                <a:gd name="T28" fmla="*/ 358 w 896"/>
                <a:gd name="T29" fmla="*/ 720 h 829"/>
                <a:gd name="T30" fmla="*/ 245 w 896"/>
                <a:gd name="T31" fmla="*/ 795 h 829"/>
                <a:gd name="T32" fmla="*/ 744 w 896"/>
                <a:gd name="T33" fmla="*/ 235 h 829"/>
                <a:gd name="T34" fmla="*/ 596 w 896"/>
                <a:gd name="T35" fmla="*/ 8 h 829"/>
                <a:gd name="T36" fmla="*/ 516 w 896"/>
                <a:gd name="T37" fmla="*/ 8 h 829"/>
                <a:gd name="T38" fmla="*/ 478 w 896"/>
                <a:gd name="T39" fmla="*/ 36 h 829"/>
                <a:gd name="T40" fmla="*/ 490 w 896"/>
                <a:gd name="T41" fmla="*/ 201 h 829"/>
                <a:gd name="T42" fmla="*/ 508 w 896"/>
                <a:gd name="T43" fmla="*/ 189 h 829"/>
                <a:gd name="T44" fmla="*/ 557 w 896"/>
                <a:gd name="T45" fmla="*/ 31 h 829"/>
                <a:gd name="T46" fmla="*/ 660 w 896"/>
                <a:gd name="T47" fmla="*/ 195 h 829"/>
                <a:gd name="T48" fmla="*/ 735 w 896"/>
                <a:gd name="T49" fmla="*/ 416 h 829"/>
                <a:gd name="T50" fmla="*/ 619 w 896"/>
                <a:gd name="T51" fmla="*/ 421 h 829"/>
                <a:gd name="T52" fmla="*/ 532 w 896"/>
                <a:gd name="T53" fmla="*/ 480 h 829"/>
                <a:gd name="T54" fmla="*/ 563 w 896"/>
                <a:gd name="T55" fmla="*/ 320 h 829"/>
                <a:gd name="T56" fmla="*/ 584 w 896"/>
                <a:gd name="T57" fmla="*/ 356 h 829"/>
                <a:gd name="T58" fmla="*/ 603 w 896"/>
                <a:gd name="T59" fmla="*/ 365 h 829"/>
                <a:gd name="T60" fmla="*/ 610 w 896"/>
                <a:gd name="T61" fmla="*/ 332 h 829"/>
                <a:gd name="T62" fmla="*/ 541 w 896"/>
                <a:gd name="T63" fmla="*/ 276 h 829"/>
                <a:gd name="T64" fmla="*/ 414 w 896"/>
                <a:gd name="T65" fmla="*/ 263 h 829"/>
                <a:gd name="T66" fmla="*/ 311 w 896"/>
                <a:gd name="T67" fmla="*/ 299 h 829"/>
                <a:gd name="T68" fmla="*/ 286 w 896"/>
                <a:gd name="T69" fmla="*/ 356 h 829"/>
                <a:gd name="T70" fmla="*/ 305 w 896"/>
                <a:gd name="T71" fmla="*/ 365 h 829"/>
                <a:gd name="T72" fmla="*/ 316 w 896"/>
                <a:gd name="T73" fmla="*/ 342 h 829"/>
                <a:gd name="T74" fmla="*/ 388 w 896"/>
                <a:gd name="T75" fmla="*/ 297 h 829"/>
                <a:gd name="T76" fmla="*/ 325 w 896"/>
                <a:gd name="T77" fmla="*/ 446 h 829"/>
                <a:gd name="T78" fmla="*/ 224 w 896"/>
                <a:gd name="T79" fmla="*/ 411 h 829"/>
                <a:gd name="T80" fmla="*/ 105 w 896"/>
                <a:gd name="T81" fmla="*/ 438 h 829"/>
                <a:gd name="T82" fmla="*/ 306 w 896"/>
                <a:gd name="T83" fmla="*/ 39 h 829"/>
                <a:gd name="T84" fmla="*/ 379 w 896"/>
                <a:gd name="T85" fmla="*/ 37 h 829"/>
                <a:gd name="T86" fmla="*/ 396 w 896"/>
                <a:gd name="T87" fmla="*/ 199 h 829"/>
                <a:gd name="T88" fmla="*/ 416 w 896"/>
                <a:gd name="T89" fmla="*/ 195 h 829"/>
                <a:gd name="T90" fmla="*/ 414 w 896"/>
                <a:gd name="T91" fmla="*/ 26 h 829"/>
                <a:gd name="T92" fmla="*/ 343 w 896"/>
                <a:gd name="T93" fmla="*/ 0 h 829"/>
                <a:gd name="T94" fmla="*/ 274 w 896"/>
                <a:gd name="T95" fmla="*/ 26 h 829"/>
                <a:gd name="T96" fmla="*/ 31 w 896"/>
                <a:gd name="T97" fmla="*/ 510 h 829"/>
                <a:gd name="T98" fmla="*/ 1 w 896"/>
                <a:gd name="T99" fmla="*/ 604 h 829"/>
                <a:gd name="T100" fmla="*/ 26 w 896"/>
                <a:gd name="T101" fmla="*/ 719 h 829"/>
                <a:gd name="T102" fmla="*/ 148 w 896"/>
                <a:gd name="T103" fmla="*/ 819 h 829"/>
                <a:gd name="T104" fmla="*/ 272 w 896"/>
                <a:gd name="T105" fmla="*/ 819 h 829"/>
                <a:gd name="T106" fmla="*/ 394 w 896"/>
                <a:gd name="T107" fmla="*/ 719 h 829"/>
                <a:gd name="T108" fmla="*/ 418 w 896"/>
                <a:gd name="T109" fmla="*/ 292 h 829"/>
                <a:gd name="T110" fmla="*/ 480 w 896"/>
                <a:gd name="T111" fmla="*/ 651 h 829"/>
                <a:gd name="T112" fmla="*/ 554 w 896"/>
                <a:gd name="T113" fmla="*/ 781 h 829"/>
                <a:gd name="T114" fmla="*/ 677 w 896"/>
                <a:gd name="T115" fmla="*/ 829 h 829"/>
                <a:gd name="T116" fmla="*/ 821 w 896"/>
                <a:gd name="T117" fmla="*/ 781 h 829"/>
                <a:gd name="T118" fmla="*/ 894 w 896"/>
                <a:gd name="T119" fmla="*/ 651 h 829"/>
                <a:gd name="T120" fmla="*/ 885 w 896"/>
                <a:gd name="T121" fmla="*/ 54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96" h="829">
                  <a:moveTo>
                    <a:pt x="688" y="799"/>
                  </a:moveTo>
                  <a:lnTo>
                    <a:pt x="670" y="798"/>
                  </a:lnTo>
                  <a:lnTo>
                    <a:pt x="652" y="795"/>
                  </a:lnTo>
                  <a:lnTo>
                    <a:pt x="634" y="790"/>
                  </a:lnTo>
                  <a:lnTo>
                    <a:pt x="618" y="785"/>
                  </a:lnTo>
                  <a:lnTo>
                    <a:pt x="602" y="777"/>
                  </a:lnTo>
                  <a:lnTo>
                    <a:pt x="587" y="768"/>
                  </a:lnTo>
                  <a:lnTo>
                    <a:pt x="573" y="758"/>
                  </a:lnTo>
                  <a:lnTo>
                    <a:pt x="561" y="746"/>
                  </a:lnTo>
                  <a:lnTo>
                    <a:pt x="549" y="734"/>
                  </a:lnTo>
                  <a:lnTo>
                    <a:pt x="539" y="720"/>
                  </a:lnTo>
                  <a:lnTo>
                    <a:pt x="530" y="705"/>
                  </a:lnTo>
                  <a:lnTo>
                    <a:pt x="522" y="689"/>
                  </a:lnTo>
                  <a:lnTo>
                    <a:pt x="517" y="673"/>
                  </a:lnTo>
                  <a:lnTo>
                    <a:pt x="512" y="655"/>
                  </a:lnTo>
                  <a:lnTo>
                    <a:pt x="509" y="637"/>
                  </a:lnTo>
                  <a:lnTo>
                    <a:pt x="508" y="619"/>
                  </a:lnTo>
                  <a:lnTo>
                    <a:pt x="509" y="601"/>
                  </a:lnTo>
                  <a:lnTo>
                    <a:pt x="512" y="583"/>
                  </a:lnTo>
                  <a:lnTo>
                    <a:pt x="517" y="566"/>
                  </a:lnTo>
                  <a:lnTo>
                    <a:pt x="522" y="550"/>
                  </a:lnTo>
                  <a:lnTo>
                    <a:pt x="530" y="534"/>
                  </a:lnTo>
                  <a:lnTo>
                    <a:pt x="539" y="520"/>
                  </a:lnTo>
                  <a:lnTo>
                    <a:pt x="549" y="506"/>
                  </a:lnTo>
                  <a:lnTo>
                    <a:pt x="561" y="493"/>
                  </a:lnTo>
                  <a:lnTo>
                    <a:pt x="573" y="481"/>
                  </a:lnTo>
                  <a:lnTo>
                    <a:pt x="587" y="471"/>
                  </a:lnTo>
                  <a:lnTo>
                    <a:pt x="602" y="462"/>
                  </a:lnTo>
                  <a:lnTo>
                    <a:pt x="618" y="454"/>
                  </a:lnTo>
                  <a:lnTo>
                    <a:pt x="634" y="448"/>
                  </a:lnTo>
                  <a:lnTo>
                    <a:pt x="652" y="444"/>
                  </a:lnTo>
                  <a:lnTo>
                    <a:pt x="670" y="441"/>
                  </a:lnTo>
                  <a:lnTo>
                    <a:pt x="688" y="441"/>
                  </a:lnTo>
                  <a:lnTo>
                    <a:pt x="706" y="441"/>
                  </a:lnTo>
                  <a:lnTo>
                    <a:pt x="724" y="444"/>
                  </a:lnTo>
                  <a:lnTo>
                    <a:pt x="741" y="448"/>
                  </a:lnTo>
                  <a:lnTo>
                    <a:pt x="757" y="454"/>
                  </a:lnTo>
                  <a:lnTo>
                    <a:pt x="773" y="462"/>
                  </a:lnTo>
                  <a:lnTo>
                    <a:pt x="787" y="471"/>
                  </a:lnTo>
                  <a:lnTo>
                    <a:pt x="801" y="481"/>
                  </a:lnTo>
                  <a:lnTo>
                    <a:pt x="814" y="493"/>
                  </a:lnTo>
                  <a:lnTo>
                    <a:pt x="826" y="506"/>
                  </a:lnTo>
                  <a:lnTo>
                    <a:pt x="837" y="520"/>
                  </a:lnTo>
                  <a:lnTo>
                    <a:pt x="845" y="534"/>
                  </a:lnTo>
                  <a:lnTo>
                    <a:pt x="853" y="550"/>
                  </a:lnTo>
                  <a:lnTo>
                    <a:pt x="859" y="566"/>
                  </a:lnTo>
                  <a:lnTo>
                    <a:pt x="863" y="583"/>
                  </a:lnTo>
                  <a:lnTo>
                    <a:pt x="867" y="601"/>
                  </a:lnTo>
                  <a:lnTo>
                    <a:pt x="867" y="619"/>
                  </a:lnTo>
                  <a:lnTo>
                    <a:pt x="867" y="637"/>
                  </a:lnTo>
                  <a:lnTo>
                    <a:pt x="863" y="655"/>
                  </a:lnTo>
                  <a:lnTo>
                    <a:pt x="859" y="673"/>
                  </a:lnTo>
                  <a:lnTo>
                    <a:pt x="853" y="689"/>
                  </a:lnTo>
                  <a:lnTo>
                    <a:pt x="845" y="705"/>
                  </a:lnTo>
                  <a:lnTo>
                    <a:pt x="837" y="720"/>
                  </a:lnTo>
                  <a:lnTo>
                    <a:pt x="826" y="734"/>
                  </a:lnTo>
                  <a:lnTo>
                    <a:pt x="814" y="746"/>
                  </a:lnTo>
                  <a:lnTo>
                    <a:pt x="801" y="758"/>
                  </a:lnTo>
                  <a:lnTo>
                    <a:pt x="787" y="768"/>
                  </a:lnTo>
                  <a:lnTo>
                    <a:pt x="773" y="777"/>
                  </a:lnTo>
                  <a:lnTo>
                    <a:pt x="757" y="785"/>
                  </a:lnTo>
                  <a:lnTo>
                    <a:pt x="741" y="790"/>
                  </a:lnTo>
                  <a:lnTo>
                    <a:pt x="724" y="795"/>
                  </a:lnTo>
                  <a:lnTo>
                    <a:pt x="706" y="798"/>
                  </a:lnTo>
                  <a:lnTo>
                    <a:pt x="688" y="799"/>
                  </a:lnTo>
                  <a:close/>
                  <a:moveTo>
                    <a:pt x="210" y="799"/>
                  </a:moveTo>
                  <a:lnTo>
                    <a:pt x="192" y="798"/>
                  </a:lnTo>
                  <a:lnTo>
                    <a:pt x="173" y="795"/>
                  </a:lnTo>
                  <a:lnTo>
                    <a:pt x="156" y="790"/>
                  </a:lnTo>
                  <a:lnTo>
                    <a:pt x="140" y="785"/>
                  </a:lnTo>
                  <a:lnTo>
                    <a:pt x="124" y="777"/>
                  </a:lnTo>
                  <a:lnTo>
                    <a:pt x="109" y="768"/>
                  </a:lnTo>
                  <a:lnTo>
                    <a:pt x="95" y="758"/>
                  </a:lnTo>
                  <a:lnTo>
                    <a:pt x="82" y="746"/>
                  </a:lnTo>
                  <a:lnTo>
                    <a:pt x="71" y="734"/>
                  </a:lnTo>
                  <a:lnTo>
                    <a:pt x="61" y="720"/>
                  </a:lnTo>
                  <a:lnTo>
                    <a:pt x="51" y="705"/>
                  </a:lnTo>
                  <a:lnTo>
                    <a:pt x="44" y="689"/>
                  </a:lnTo>
                  <a:lnTo>
                    <a:pt x="39" y="673"/>
                  </a:lnTo>
                  <a:lnTo>
                    <a:pt x="33" y="655"/>
                  </a:lnTo>
                  <a:lnTo>
                    <a:pt x="31" y="637"/>
                  </a:lnTo>
                  <a:lnTo>
                    <a:pt x="30" y="619"/>
                  </a:lnTo>
                  <a:lnTo>
                    <a:pt x="31" y="601"/>
                  </a:lnTo>
                  <a:lnTo>
                    <a:pt x="33" y="583"/>
                  </a:lnTo>
                  <a:lnTo>
                    <a:pt x="39" y="566"/>
                  </a:lnTo>
                  <a:lnTo>
                    <a:pt x="44" y="550"/>
                  </a:lnTo>
                  <a:lnTo>
                    <a:pt x="51" y="534"/>
                  </a:lnTo>
                  <a:lnTo>
                    <a:pt x="61" y="520"/>
                  </a:lnTo>
                  <a:lnTo>
                    <a:pt x="71" y="506"/>
                  </a:lnTo>
                  <a:lnTo>
                    <a:pt x="82" y="493"/>
                  </a:lnTo>
                  <a:lnTo>
                    <a:pt x="95" y="481"/>
                  </a:lnTo>
                  <a:lnTo>
                    <a:pt x="109" y="471"/>
                  </a:lnTo>
                  <a:lnTo>
                    <a:pt x="124" y="462"/>
                  </a:lnTo>
                  <a:lnTo>
                    <a:pt x="140" y="454"/>
                  </a:lnTo>
                  <a:lnTo>
                    <a:pt x="156" y="448"/>
                  </a:lnTo>
                  <a:lnTo>
                    <a:pt x="173" y="444"/>
                  </a:lnTo>
                  <a:lnTo>
                    <a:pt x="192" y="441"/>
                  </a:lnTo>
                  <a:lnTo>
                    <a:pt x="210" y="441"/>
                  </a:lnTo>
                  <a:lnTo>
                    <a:pt x="228" y="441"/>
                  </a:lnTo>
                  <a:lnTo>
                    <a:pt x="245" y="444"/>
                  </a:lnTo>
                  <a:lnTo>
                    <a:pt x="263" y="448"/>
                  </a:lnTo>
                  <a:lnTo>
                    <a:pt x="279" y="454"/>
                  </a:lnTo>
                  <a:lnTo>
                    <a:pt x="295" y="462"/>
                  </a:lnTo>
                  <a:lnTo>
                    <a:pt x="309" y="471"/>
                  </a:lnTo>
                  <a:lnTo>
                    <a:pt x="323" y="481"/>
                  </a:lnTo>
                  <a:lnTo>
                    <a:pt x="336" y="493"/>
                  </a:lnTo>
                  <a:lnTo>
                    <a:pt x="348" y="506"/>
                  </a:lnTo>
                  <a:lnTo>
                    <a:pt x="358" y="520"/>
                  </a:lnTo>
                  <a:lnTo>
                    <a:pt x="367" y="534"/>
                  </a:lnTo>
                  <a:lnTo>
                    <a:pt x="374" y="550"/>
                  </a:lnTo>
                  <a:lnTo>
                    <a:pt x="381" y="566"/>
                  </a:lnTo>
                  <a:lnTo>
                    <a:pt x="385" y="583"/>
                  </a:lnTo>
                  <a:lnTo>
                    <a:pt x="387" y="601"/>
                  </a:lnTo>
                  <a:lnTo>
                    <a:pt x="388" y="619"/>
                  </a:lnTo>
                  <a:lnTo>
                    <a:pt x="387" y="637"/>
                  </a:lnTo>
                  <a:lnTo>
                    <a:pt x="385" y="655"/>
                  </a:lnTo>
                  <a:lnTo>
                    <a:pt x="381" y="673"/>
                  </a:lnTo>
                  <a:lnTo>
                    <a:pt x="374" y="689"/>
                  </a:lnTo>
                  <a:lnTo>
                    <a:pt x="367" y="705"/>
                  </a:lnTo>
                  <a:lnTo>
                    <a:pt x="358" y="720"/>
                  </a:lnTo>
                  <a:lnTo>
                    <a:pt x="348" y="734"/>
                  </a:lnTo>
                  <a:lnTo>
                    <a:pt x="336" y="746"/>
                  </a:lnTo>
                  <a:lnTo>
                    <a:pt x="323" y="758"/>
                  </a:lnTo>
                  <a:lnTo>
                    <a:pt x="309" y="768"/>
                  </a:lnTo>
                  <a:lnTo>
                    <a:pt x="295" y="777"/>
                  </a:lnTo>
                  <a:lnTo>
                    <a:pt x="279" y="785"/>
                  </a:lnTo>
                  <a:lnTo>
                    <a:pt x="263" y="790"/>
                  </a:lnTo>
                  <a:lnTo>
                    <a:pt x="245" y="795"/>
                  </a:lnTo>
                  <a:lnTo>
                    <a:pt x="228" y="798"/>
                  </a:lnTo>
                  <a:lnTo>
                    <a:pt x="210" y="799"/>
                  </a:lnTo>
                  <a:close/>
                  <a:moveTo>
                    <a:pt x="867" y="511"/>
                  </a:moveTo>
                  <a:lnTo>
                    <a:pt x="865" y="510"/>
                  </a:lnTo>
                  <a:lnTo>
                    <a:pt x="865" y="509"/>
                  </a:lnTo>
                  <a:lnTo>
                    <a:pt x="746" y="240"/>
                  </a:lnTo>
                  <a:lnTo>
                    <a:pt x="745" y="237"/>
                  </a:lnTo>
                  <a:lnTo>
                    <a:pt x="744" y="235"/>
                  </a:lnTo>
                  <a:lnTo>
                    <a:pt x="686" y="178"/>
                  </a:lnTo>
                  <a:lnTo>
                    <a:pt x="632" y="32"/>
                  </a:lnTo>
                  <a:lnTo>
                    <a:pt x="631" y="29"/>
                  </a:lnTo>
                  <a:lnTo>
                    <a:pt x="629" y="26"/>
                  </a:lnTo>
                  <a:lnTo>
                    <a:pt x="622" y="20"/>
                  </a:lnTo>
                  <a:lnTo>
                    <a:pt x="614" y="15"/>
                  </a:lnTo>
                  <a:lnTo>
                    <a:pt x="606" y="11"/>
                  </a:lnTo>
                  <a:lnTo>
                    <a:pt x="596" y="8"/>
                  </a:lnTo>
                  <a:lnTo>
                    <a:pt x="586" y="4"/>
                  </a:lnTo>
                  <a:lnTo>
                    <a:pt x="577" y="2"/>
                  </a:lnTo>
                  <a:lnTo>
                    <a:pt x="566" y="1"/>
                  </a:lnTo>
                  <a:lnTo>
                    <a:pt x="555" y="1"/>
                  </a:lnTo>
                  <a:lnTo>
                    <a:pt x="546" y="1"/>
                  </a:lnTo>
                  <a:lnTo>
                    <a:pt x="535" y="2"/>
                  </a:lnTo>
                  <a:lnTo>
                    <a:pt x="525" y="4"/>
                  </a:lnTo>
                  <a:lnTo>
                    <a:pt x="516" y="8"/>
                  </a:lnTo>
                  <a:lnTo>
                    <a:pt x="506" y="11"/>
                  </a:lnTo>
                  <a:lnTo>
                    <a:pt x="497" y="15"/>
                  </a:lnTo>
                  <a:lnTo>
                    <a:pt x="490" y="20"/>
                  </a:lnTo>
                  <a:lnTo>
                    <a:pt x="483" y="26"/>
                  </a:lnTo>
                  <a:lnTo>
                    <a:pt x="481" y="29"/>
                  </a:lnTo>
                  <a:lnTo>
                    <a:pt x="479" y="31"/>
                  </a:lnTo>
                  <a:lnTo>
                    <a:pt x="478" y="34"/>
                  </a:lnTo>
                  <a:lnTo>
                    <a:pt x="478" y="36"/>
                  </a:lnTo>
                  <a:lnTo>
                    <a:pt x="478" y="186"/>
                  </a:lnTo>
                  <a:lnTo>
                    <a:pt x="478" y="189"/>
                  </a:lnTo>
                  <a:lnTo>
                    <a:pt x="479" y="191"/>
                  </a:lnTo>
                  <a:lnTo>
                    <a:pt x="481" y="195"/>
                  </a:lnTo>
                  <a:lnTo>
                    <a:pt x="483" y="197"/>
                  </a:lnTo>
                  <a:lnTo>
                    <a:pt x="485" y="199"/>
                  </a:lnTo>
                  <a:lnTo>
                    <a:pt x="488" y="200"/>
                  </a:lnTo>
                  <a:lnTo>
                    <a:pt x="490" y="201"/>
                  </a:lnTo>
                  <a:lnTo>
                    <a:pt x="493" y="201"/>
                  </a:lnTo>
                  <a:lnTo>
                    <a:pt x="496" y="201"/>
                  </a:lnTo>
                  <a:lnTo>
                    <a:pt x="500" y="200"/>
                  </a:lnTo>
                  <a:lnTo>
                    <a:pt x="502" y="199"/>
                  </a:lnTo>
                  <a:lnTo>
                    <a:pt x="504" y="197"/>
                  </a:lnTo>
                  <a:lnTo>
                    <a:pt x="506" y="195"/>
                  </a:lnTo>
                  <a:lnTo>
                    <a:pt x="507" y="191"/>
                  </a:lnTo>
                  <a:lnTo>
                    <a:pt x="508" y="189"/>
                  </a:lnTo>
                  <a:lnTo>
                    <a:pt x="508" y="186"/>
                  </a:lnTo>
                  <a:lnTo>
                    <a:pt x="508" y="44"/>
                  </a:lnTo>
                  <a:lnTo>
                    <a:pt x="514" y="41"/>
                  </a:lnTo>
                  <a:lnTo>
                    <a:pt x="519" y="37"/>
                  </a:lnTo>
                  <a:lnTo>
                    <a:pt x="524" y="35"/>
                  </a:lnTo>
                  <a:lnTo>
                    <a:pt x="531" y="33"/>
                  </a:lnTo>
                  <a:lnTo>
                    <a:pt x="543" y="31"/>
                  </a:lnTo>
                  <a:lnTo>
                    <a:pt x="557" y="31"/>
                  </a:lnTo>
                  <a:lnTo>
                    <a:pt x="571" y="32"/>
                  </a:lnTo>
                  <a:lnTo>
                    <a:pt x="584" y="34"/>
                  </a:lnTo>
                  <a:lnTo>
                    <a:pt x="591" y="36"/>
                  </a:lnTo>
                  <a:lnTo>
                    <a:pt x="596" y="39"/>
                  </a:lnTo>
                  <a:lnTo>
                    <a:pt x="601" y="42"/>
                  </a:lnTo>
                  <a:lnTo>
                    <a:pt x="606" y="45"/>
                  </a:lnTo>
                  <a:lnTo>
                    <a:pt x="659" y="191"/>
                  </a:lnTo>
                  <a:lnTo>
                    <a:pt x="660" y="195"/>
                  </a:lnTo>
                  <a:lnTo>
                    <a:pt x="662" y="197"/>
                  </a:lnTo>
                  <a:lnTo>
                    <a:pt x="720" y="255"/>
                  </a:lnTo>
                  <a:lnTo>
                    <a:pt x="806" y="447"/>
                  </a:lnTo>
                  <a:lnTo>
                    <a:pt x="793" y="438"/>
                  </a:lnTo>
                  <a:lnTo>
                    <a:pt x="779" y="431"/>
                  </a:lnTo>
                  <a:lnTo>
                    <a:pt x="765" y="425"/>
                  </a:lnTo>
                  <a:lnTo>
                    <a:pt x="750" y="420"/>
                  </a:lnTo>
                  <a:lnTo>
                    <a:pt x="735" y="416"/>
                  </a:lnTo>
                  <a:lnTo>
                    <a:pt x="720" y="413"/>
                  </a:lnTo>
                  <a:lnTo>
                    <a:pt x="704" y="411"/>
                  </a:lnTo>
                  <a:lnTo>
                    <a:pt x="688" y="411"/>
                  </a:lnTo>
                  <a:lnTo>
                    <a:pt x="674" y="411"/>
                  </a:lnTo>
                  <a:lnTo>
                    <a:pt x="660" y="412"/>
                  </a:lnTo>
                  <a:lnTo>
                    <a:pt x="646" y="415"/>
                  </a:lnTo>
                  <a:lnTo>
                    <a:pt x="632" y="418"/>
                  </a:lnTo>
                  <a:lnTo>
                    <a:pt x="619" y="421"/>
                  </a:lnTo>
                  <a:lnTo>
                    <a:pt x="607" y="427"/>
                  </a:lnTo>
                  <a:lnTo>
                    <a:pt x="595" y="432"/>
                  </a:lnTo>
                  <a:lnTo>
                    <a:pt x="583" y="438"/>
                  </a:lnTo>
                  <a:lnTo>
                    <a:pt x="572" y="446"/>
                  </a:lnTo>
                  <a:lnTo>
                    <a:pt x="561" y="453"/>
                  </a:lnTo>
                  <a:lnTo>
                    <a:pt x="551" y="462"/>
                  </a:lnTo>
                  <a:lnTo>
                    <a:pt x="541" y="471"/>
                  </a:lnTo>
                  <a:lnTo>
                    <a:pt x="532" y="480"/>
                  </a:lnTo>
                  <a:lnTo>
                    <a:pt x="523" y="491"/>
                  </a:lnTo>
                  <a:lnTo>
                    <a:pt x="516" y="502"/>
                  </a:lnTo>
                  <a:lnTo>
                    <a:pt x="508" y="512"/>
                  </a:lnTo>
                  <a:lnTo>
                    <a:pt x="508" y="297"/>
                  </a:lnTo>
                  <a:lnTo>
                    <a:pt x="525" y="302"/>
                  </a:lnTo>
                  <a:lnTo>
                    <a:pt x="539" y="307"/>
                  </a:lnTo>
                  <a:lnTo>
                    <a:pt x="552" y="313"/>
                  </a:lnTo>
                  <a:lnTo>
                    <a:pt x="563" y="320"/>
                  </a:lnTo>
                  <a:lnTo>
                    <a:pt x="571" y="327"/>
                  </a:lnTo>
                  <a:lnTo>
                    <a:pt x="578" y="335"/>
                  </a:lnTo>
                  <a:lnTo>
                    <a:pt x="580" y="339"/>
                  </a:lnTo>
                  <a:lnTo>
                    <a:pt x="582" y="342"/>
                  </a:lnTo>
                  <a:lnTo>
                    <a:pt x="583" y="346"/>
                  </a:lnTo>
                  <a:lnTo>
                    <a:pt x="583" y="351"/>
                  </a:lnTo>
                  <a:lnTo>
                    <a:pt x="583" y="354"/>
                  </a:lnTo>
                  <a:lnTo>
                    <a:pt x="584" y="356"/>
                  </a:lnTo>
                  <a:lnTo>
                    <a:pt x="585" y="359"/>
                  </a:lnTo>
                  <a:lnTo>
                    <a:pt x="587" y="361"/>
                  </a:lnTo>
                  <a:lnTo>
                    <a:pt x="589" y="363"/>
                  </a:lnTo>
                  <a:lnTo>
                    <a:pt x="593" y="365"/>
                  </a:lnTo>
                  <a:lnTo>
                    <a:pt x="595" y="365"/>
                  </a:lnTo>
                  <a:lnTo>
                    <a:pt x="598" y="366"/>
                  </a:lnTo>
                  <a:lnTo>
                    <a:pt x="601" y="365"/>
                  </a:lnTo>
                  <a:lnTo>
                    <a:pt x="603" y="365"/>
                  </a:lnTo>
                  <a:lnTo>
                    <a:pt x="607" y="363"/>
                  </a:lnTo>
                  <a:lnTo>
                    <a:pt x="609" y="361"/>
                  </a:lnTo>
                  <a:lnTo>
                    <a:pt x="611" y="359"/>
                  </a:lnTo>
                  <a:lnTo>
                    <a:pt x="612" y="356"/>
                  </a:lnTo>
                  <a:lnTo>
                    <a:pt x="613" y="354"/>
                  </a:lnTo>
                  <a:lnTo>
                    <a:pt x="613" y="351"/>
                  </a:lnTo>
                  <a:lnTo>
                    <a:pt x="612" y="341"/>
                  </a:lnTo>
                  <a:lnTo>
                    <a:pt x="610" y="332"/>
                  </a:lnTo>
                  <a:lnTo>
                    <a:pt x="606" y="323"/>
                  </a:lnTo>
                  <a:lnTo>
                    <a:pt x="600" y="314"/>
                  </a:lnTo>
                  <a:lnTo>
                    <a:pt x="594" y="307"/>
                  </a:lnTo>
                  <a:lnTo>
                    <a:pt x="585" y="299"/>
                  </a:lnTo>
                  <a:lnTo>
                    <a:pt x="577" y="293"/>
                  </a:lnTo>
                  <a:lnTo>
                    <a:pt x="566" y="287"/>
                  </a:lnTo>
                  <a:lnTo>
                    <a:pt x="554" y="281"/>
                  </a:lnTo>
                  <a:lnTo>
                    <a:pt x="541" y="276"/>
                  </a:lnTo>
                  <a:lnTo>
                    <a:pt x="528" y="272"/>
                  </a:lnTo>
                  <a:lnTo>
                    <a:pt x="514" y="267"/>
                  </a:lnTo>
                  <a:lnTo>
                    <a:pt x="499" y="265"/>
                  </a:lnTo>
                  <a:lnTo>
                    <a:pt x="483" y="263"/>
                  </a:lnTo>
                  <a:lnTo>
                    <a:pt x="465" y="261"/>
                  </a:lnTo>
                  <a:lnTo>
                    <a:pt x="448" y="261"/>
                  </a:lnTo>
                  <a:lnTo>
                    <a:pt x="431" y="261"/>
                  </a:lnTo>
                  <a:lnTo>
                    <a:pt x="414" y="263"/>
                  </a:lnTo>
                  <a:lnTo>
                    <a:pt x="399" y="265"/>
                  </a:lnTo>
                  <a:lnTo>
                    <a:pt x="383" y="267"/>
                  </a:lnTo>
                  <a:lnTo>
                    <a:pt x="369" y="272"/>
                  </a:lnTo>
                  <a:lnTo>
                    <a:pt x="355" y="276"/>
                  </a:lnTo>
                  <a:lnTo>
                    <a:pt x="342" y="281"/>
                  </a:lnTo>
                  <a:lnTo>
                    <a:pt x="332" y="287"/>
                  </a:lnTo>
                  <a:lnTo>
                    <a:pt x="321" y="293"/>
                  </a:lnTo>
                  <a:lnTo>
                    <a:pt x="311" y="299"/>
                  </a:lnTo>
                  <a:lnTo>
                    <a:pt x="304" y="307"/>
                  </a:lnTo>
                  <a:lnTo>
                    <a:pt x="296" y="314"/>
                  </a:lnTo>
                  <a:lnTo>
                    <a:pt x="291" y="323"/>
                  </a:lnTo>
                  <a:lnTo>
                    <a:pt x="288" y="332"/>
                  </a:lnTo>
                  <a:lnTo>
                    <a:pt x="285" y="341"/>
                  </a:lnTo>
                  <a:lnTo>
                    <a:pt x="285" y="351"/>
                  </a:lnTo>
                  <a:lnTo>
                    <a:pt x="285" y="354"/>
                  </a:lnTo>
                  <a:lnTo>
                    <a:pt x="286" y="356"/>
                  </a:lnTo>
                  <a:lnTo>
                    <a:pt x="287" y="359"/>
                  </a:lnTo>
                  <a:lnTo>
                    <a:pt x="289" y="361"/>
                  </a:lnTo>
                  <a:lnTo>
                    <a:pt x="291" y="363"/>
                  </a:lnTo>
                  <a:lnTo>
                    <a:pt x="293" y="365"/>
                  </a:lnTo>
                  <a:lnTo>
                    <a:pt x="296" y="365"/>
                  </a:lnTo>
                  <a:lnTo>
                    <a:pt x="300" y="366"/>
                  </a:lnTo>
                  <a:lnTo>
                    <a:pt x="302" y="365"/>
                  </a:lnTo>
                  <a:lnTo>
                    <a:pt x="305" y="365"/>
                  </a:lnTo>
                  <a:lnTo>
                    <a:pt x="307" y="363"/>
                  </a:lnTo>
                  <a:lnTo>
                    <a:pt x="309" y="361"/>
                  </a:lnTo>
                  <a:lnTo>
                    <a:pt x="311" y="359"/>
                  </a:lnTo>
                  <a:lnTo>
                    <a:pt x="312" y="356"/>
                  </a:lnTo>
                  <a:lnTo>
                    <a:pt x="313" y="354"/>
                  </a:lnTo>
                  <a:lnTo>
                    <a:pt x="313" y="351"/>
                  </a:lnTo>
                  <a:lnTo>
                    <a:pt x="315" y="346"/>
                  </a:lnTo>
                  <a:lnTo>
                    <a:pt x="316" y="342"/>
                  </a:lnTo>
                  <a:lnTo>
                    <a:pt x="317" y="339"/>
                  </a:lnTo>
                  <a:lnTo>
                    <a:pt x="319" y="335"/>
                  </a:lnTo>
                  <a:lnTo>
                    <a:pt x="325" y="327"/>
                  </a:lnTo>
                  <a:lnTo>
                    <a:pt x="334" y="320"/>
                  </a:lnTo>
                  <a:lnTo>
                    <a:pt x="345" y="313"/>
                  </a:lnTo>
                  <a:lnTo>
                    <a:pt x="357" y="307"/>
                  </a:lnTo>
                  <a:lnTo>
                    <a:pt x="372" y="302"/>
                  </a:lnTo>
                  <a:lnTo>
                    <a:pt x="388" y="297"/>
                  </a:lnTo>
                  <a:lnTo>
                    <a:pt x="388" y="512"/>
                  </a:lnTo>
                  <a:lnTo>
                    <a:pt x="382" y="500"/>
                  </a:lnTo>
                  <a:lnTo>
                    <a:pt x="373" y="490"/>
                  </a:lnTo>
                  <a:lnTo>
                    <a:pt x="365" y="480"/>
                  </a:lnTo>
                  <a:lnTo>
                    <a:pt x="356" y="471"/>
                  </a:lnTo>
                  <a:lnTo>
                    <a:pt x="347" y="462"/>
                  </a:lnTo>
                  <a:lnTo>
                    <a:pt x="336" y="453"/>
                  </a:lnTo>
                  <a:lnTo>
                    <a:pt x="325" y="446"/>
                  </a:lnTo>
                  <a:lnTo>
                    <a:pt x="313" y="438"/>
                  </a:lnTo>
                  <a:lnTo>
                    <a:pt x="302" y="432"/>
                  </a:lnTo>
                  <a:lnTo>
                    <a:pt x="290" y="427"/>
                  </a:lnTo>
                  <a:lnTo>
                    <a:pt x="277" y="421"/>
                  </a:lnTo>
                  <a:lnTo>
                    <a:pt x="264" y="418"/>
                  </a:lnTo>
                  <a:lnTo>
                    <a:pt x="251" y="415"/>
                  </a:lnTo>
                  <a:lnTo>
                    <a:pt x="238" y="412"/>
                  </a:lnTo>
                  <a:lnTo>
                    <a:pt x="224" y="411"/>
                  </a:lnTo>
                  <a:lnTo>
                    <a:pt x="210" y="411"/>
                  </a:lnTo>
                  <a:lnTo>
                    <a:pt x="194" y="411"/>
                  </a:lnTo>
                  <a:lnTo>
                    <a:pt x="178" y="413"/>
                  </a:lnTo>
                  <a:lnTo>
                    <a:pt x="162" y="416"/>
                  </a:lnTo>
                  <a:lnTo>
                    <a:pt x="147" y="420"/>
                  </a:lnTo>
                  <a:lnTo>
                    <a:pt x="133" y="425"/>
                  </a:lnTo>
                  <a:lnTo>
                    <a:pt x="118" y="431"/>
                  </a:lnTo>
                  <a:lnTo>
                    <a:pt x="105" y="438"/>
                  </a:lnTo>
                  <a:lnTo>
                    <a:pt x="92" y="447"/>
                  </a:lnTo>
                  <a:lnTo>
                    <a:pt x="178" y="255"/>
                  </a:lnTo>
                  <a:lnTo>
                    <a:pt x="235" y="197"/>
                  </a:lnTo>
                  <a:lnTo>
                    <a:pt x="236" y="195"/>
                  </a:lnTo>
                  <a:lnTo>
                    <a:pt x="239" y="191"/>
                  </a:lnTo>
                  <a:lnTo>
                    <a:pt x="296" y="45"/>
                  </a:lnTo>
                  <a:lnTo>
                    <a:pt x="302" y="42"/>
                  </a:lnTo>
                  <a:lnTo>
                    <a:pt x="306" y="39"/>
                  </a:lnTo>
                  <a:lnTo>
                    <a:pt x="311" y="36"/>
                  </a:lnTo>
                  <a:lnTo>
                    <a:pt x="317" y="34"/>
                  </a:lnTo>
                  <a:lnTo>
                    <a:pt x="330" y="31"/>
                  </a:lnTo>
                  <a:lnTo>
                    <a:pt x="342" y="30"/>
                  </a:lnTo>
                  <a:lnTo>
                    <a:pt x="355" y="31"/>
                  </a:lnTo>
                  <a:lnTo>
                    <a:pt x="367" y="33"/>
                  </a:lnTo>
                  <a:lnTo>
                    <a:pt x="373" y="35"/>
                  </a:lnTo>
                  <a:lnTo>
                    <a:pt x="379" y="37"/>
                  </a:lnTo>
                  <a:lnTo>
                    <a:pt x="384" y="41"/>
                  </a:lnTo>
                  <a:lnTo>
                    <a:pt x="388" y="44"/>
                  </a:lnTo>
                  <a:lnTo>
                    <a:pt x="388" y="186"/>
                  </a:lnTo>
                  <a:lnTo>
                    <a:pt x="389" y="189"/>
                  </a:lnTo>
                  <a:lnTo>
                    <a:pt x="389" y="191"/>
                  </a:lnTo>
                  <a:lnTo>
                    <a:pt x="392" y="195"/>
                  </a:lnTo>
                  <a:lnTo>
                    <a:pt x="393" y="197"/>
                  </a:lnTo>
                  <a:lnTo>
                    <a:pt x="396" y="199"/>
                  </a:lnTo>
                  <a:lnTo>
                    <a:pt x="398" y="200"/>
                  </a:lnTo>
                  <a:lnTo>
                    <a:pt x="401" y="201"/>
                  </a:lnTo>
                  <a:lnTo>
                    <a:pt x="403" y="201"/>
                  </a:lnTo>
                  <a:lnTo>
                    <a:pt x="407" y="201"/>
                  </a:lnTo>
                  <a:lnTo>
                    <a:pt x="410" y="200"/>
                  </a:lnTo>
                  <a:lnTo>
                    <a:pt x="412" y="199"/>
                  </a:lnTo>
                  <a:lnTo>
                    <a:pt x="414" y="197"/>
                  </a:lnTo>
                  <a:lnTo>
                    <a:pt x="416" y="195"/>
                  </a:lnTo>
                  <a:lnTo>
                    <a:pt x="417" y="191"/>
                  </a:lnTo>
                  <a:lnTo>
                    <a:pt x="418" y="189"/>
                  </a:lnTo>
                  <a:lnTo>
                    <a:pt x="418" y="186"/>
                  </a:lnTo>
                  <a:lnTo>
                    <a:pt x="418" y="36"/>
                  </a:lnTo>
                  <a:lnTo>
                    <a:pt x="418" y="34"/>
                  </a:lnTo>
                  <a:lnTo>
                    <a:pt x="417" y="31"/>
                  </a:lnTo>
                  <a:lnTo>
                    <a:pt x="416" y="29"/>
                  </a:lnTo>
                  <a:lnTo>
                    <a:pt x="414" y="26"/>
                  </a:lnTo>
                  <a:lnTo>
                    <a:pt x="408" y="20"/>
                  </a:lnTo>
                  <a:lnTo>
                    <a:pt x="400" y="15"/>
                  </a:lnTo>
                  <a:lnTo>
                    <a:pt x="392" y="11"/>
                  </a:lnTo>
                  <a:lnTo>
                    <a:pt x="383" y="6"/>
                  </a:lnTo>
                  <a:lnTo>
                    <a:pt x="373" y="4"/>
                  </a:lnTo>
                  <a:lnTo>
                    <a:pt x="364" y="2"/>
                  </a:lnTo>
                  <a:lnTo>
                    <a:pt x="354" y="1"/>
                  </a:lnTo>
                  <a:lnTo>
                    <a:pt x="343" y="0"/>
                  </a:lnTo>
                  <a:lnTo>
                    <a:pt x="334" y="1"/>
                  </a:lnTo>
                  <a:lnTo>
                    <a:pt x="324" y="2"/>
                  </a:lnTo>
                  <a:lnTo>
                    <a:pt x="315" y="4"/>
                  </a:lnTo>
                  <a:lnTo>
                    <a:pt x="305" y="6"/>
                  </a:lnTo>
                  <a:lnTo>
                    <a:pt x="296" y="11"/>
                  </a:lnTo>
                  <a:lnTo>
                    <a:pt x="288" y="15"/>
                  </a:lnTo>
                  <a:lnTo>
                    <a:pt x="280" y="20"/>
                  </a:lnTo>
                  <a:lnTo>
                    <a:pt x="274" y="26"/>
                  </a:lnTo>
                  <a:lnTo>
                    <a:pt x="272" y="29"/>
                  </a:lnTo>
                  <a:lnTo>
                    <a:pt x="271" y="31"/>
                  </a:lnTo>
                  <a:lnTo>
                    <a:pt x="212" y="178"/>
                  </a:lnTo>
                  <a:lnTo>
                    <a:pt x="154" y="235"/>
                  </a:lnTo>
                  <a:lnTo>
                    <a:pt x="152" y="237"/>
                  </a:lnTo>
                  <a:lnTo>
                    <a:pt x="151" y="240"/>
                  </a:lnTo>
                  <a:lnTo>
                    <a:pt x="31" y="509"/>
                  </a:lnTo>
                  <a:lnTo>
                    <a:pt x="31" y="510"/>
                  </a:lnTo>
                  <a:lnTo>
                    <a:pt x="31" y="511"/>
                  </a:lnTo>
                  <a:lnTo>
                    <a:pt x="24" y="523"/>
                  </a:lnTo>
                  <a:lnTo>
                    <a:pt x="18" y="536"/>
                  </a:lnTo>
                  <a:lnTo>
                    <a:pt x="13" y="549"/>
                  </a:lnTo>
                  <a:lnTo>
                    <a:pt x="9" y="562"/>
                  </a:lnTo>
                  <a:lnTo>
                    <a:pt x="4" y="576"/>
                  </a:lnTo>
                  <a:lnTo>
                    <a:pt x="2" y="590"/>
                  </a:lnTo>
                  <a:lnTo>
                    <a:pt x="1" y="604"/>
                  </a:lnTo>
                  <a:lnTo>
                    <a:pt x="0" y="619"/>
                  </a:lnTo>
                  <a:lnTo>
                    <a:pt x="0" y="630"/>
                  </a:lnTo>
                  <a:lnTo>
                    <a:pt x="1" y="641"/>
                  </a:lnTo>
                  <a:lnTo>
                    <a:pt x="2" y="651"/>
                  </a:lnTo>
                  <a:lnTo>
                    <a:pt x="4" y="662"/>
                  </a:lnTo>
                  <a:lnTo>
                    <a:pt x="10" y="681"/>
                  </a:lnTo>
                  <a:lnTo>
                    <a:pt x="17" y="700"/>
                  </a:lnTo>
                  <a:lnTo>
                    <a:pt x="26" y="719"/>
                  </a:lnTo>
                  <a:lnTo>
                    <a:pt x="36" y="736"/>
                  </a:lnTo>
                  <a:lnTo>
                    <a:pt x="48" y="753"/>
                  </a:lnTo>
                  <a:lnTo>
                    <a:pt x="61" y="767"/>
                  </a:lnTo>
                  <a:lnTo>
                    <a:pt x="76" y="781"/>
                  </a:lnTo>
                  <a:lnTo>
                    <a:pt x="92" y="792"/>
                  </a:lnTo>
                  <a:lnTo>
                    <a:pt x="110" y="803"/>
                  </a:lnTo>
                  <a:lnTo>
                    <a:pt x="128" y="812"/>
                  </a:lnTo>
                  <a:lnTo>
                    <a:pt x="148" y="819"/>
                  </a:lnTo>
                  <a:lnTo>
                    <a:pt x="167" y="824"/>
                  </a:lnTo>
                  <a:lnTo>
                    <a:pt x="178" y="827"/>
                  </a:lnTo>
                  <a:lnTo>
                    <a:pt x="188" y="828"/>
                  </a:lnTo>
                  <a:lnTo>
                    <a:pt x="199" y="829"/>
                  </a:lnTo>
                  <a:lnTo>
                    <a:pt x="210" y="829"/>
                  </a:lnTo>
                  <a:lnTo>
                    <a:pt x="231" y="828"/>
                  </a:lnTo>
                  <a:lnTo>
                    <a:pt x="251" y="824"/>
                  </a:lnTo>
                  <a:lnTo>
                    <a:pt x="272" y="819"/>
                  </a:lnTo>
                  <a:lnTo>
                    <a:pt x="291" y="812"/>
                  </a:lnTo>
                  <a:lnTo>
                    <a:pt x="309" y="803"/>
                  </a:lnTo>
                  <a:lnTo>
                    <a:pt x="326" y="792"/>
                  </a:lnTo>
                  <a:lnTo>
                    <a:pt x="342" y="781"/>
                  </a:lnTo>
                  <a:lnTo>
                    <a:pt x="357" y="767"/>
                  </a:lnTo>
                  <a:lnTo>
                    <a:pt x="371" y="753"/>
                  </a:lnTo>
                  <a:lnTo>
                    <a:pt x="383" y="737"/>
                  </a:lnTo>
                  <a:lnTo>
                    <a:pt x="394" y="719"/>
                  </a:lnTo>
                  <a:lnTo>
                    <a:pt x="402" y="700"/>
                  </a:lnTo>
                  <a:lnTo>
                    <a:pt x="409" y="681"/>
                  </a:lnTo>
                  <a:lnTo>
                    <a:pt x="414" y="662"/>
                  </a:lnTo>
                  <a:lnTo>
                    <a:pt x="416" y="651"/>
                  </a:lnTo>
                  <a:lnTo>
                    <a:pt x="417" y="641"/>
                  </a:lnTo>
                  <a:lnTo>
                    <a:pt x="418" y="630"/>
                  </a:lnTo>
                  <a:lnTo>
                    <a:pt x="418" y="619"/>
                  </a:lnTo>
                  <a:lnTo>
                    <a:pt x="418" y="292"/>
                  </a:lnTo>
                  <a:lnTo>
                    <a:pt x="433" y="291"/>
                  </a:lnTo>
                  <a:lnTo>
                    <a:pt x="448" y="291"/>
                  </a:lnTo>
                  <a:lnTo>
                    <a:pt x="464" y="291"/>
                  </a:lnTo>
                  <a:lnTo>
                    <a:pt x="478" y="292"/>
                  </a:lnTo>
                  <a:lnTo>
                    <a:pt x="478" y="619"/>
                  </a:lnTo>
                  <a:lnTo>
                    <a:pt x="478" y="630"/>
                  </a:lnTo>
                  <a:lnTo>
                    <a:pt x="479" y="641"/>
                  </a:lnTo>
                  <a:lnTo>
                    <a:pt x="480" y="651"/>
                  </a:lnTo>
                  <a:lnTo>
                    <a:pt x="483" y="662"/>
                  </a:lnTo>
                  <a:lnTo>
                    <a:pt x="488" y="681"/>
                  </a:lnTo>
                  <a:lnTo>
                    <a:pt x="495" y="700"/>
                  </a:lnTo>
                  <a:lnTo>
                    <a:pt x="504" y="719"/>
                  </a:lnTo>
                  <a:lnTo>
                    <a:pt x="515" y="736"/>
                  </a:lnTo>
                  <a:lnTo>
                    <a:pt x="526" y="753"/>
                  </a:lnTo>
                  <a:lnTo>
                    <a:pt x="540" y="767"/>
                  </a:lnTo>
                  <a:lnTo>
                    <a:pt x="554" y="781"/>
                  </a:lnTo>
                  <a:lnTo>
                    <a:pt x="570" y="792"/>
                  </a:lnTo>
                  <a:lnTo>
                    <a:pt x="588" y="803"/>
                  </a:lnTo>
                  <a:lnTo>
                    <a:pt x="607" y="812"/>
                  </a:lnTo>
                  <a:lnTo>
                    <a:pt x="626" y="819"/>
                  </a:lnTo>
                  <a:lnTo>
                    <a:pt x="645" y="824"/>
                  </a:lnTo>
                  <a:lnTo>
                    <a:pt x="656" y="827"/>
                  </a:lnTo>
                  <a:lnTo>
                    <a:pt x="666" y="828"/>
                  </a:lnTo>
                  <a:lnTo>
                    <a:pt x="677" y="829"/>
                  </a:lnTo>
                  <a:lnTo>
                    <a:pt x="688" y="829"/>
                  </a:lnTo>
                  <a:lnTo>
                    <a:pt x="709" y="828"/>
                  </a:lnTo>
                  <a:lnTo>
                    <a:pt x="730" y="824"/>
                  </a:lnTo>
                  <a:lnTo>
                    <a:pt x="750" y="819"/>
                  </a:lnTo>
                  <a:lnTo>
                    <a:pt x="769" y="812"/>
                  </a:lnTo>
                  <a:lnTo>
                    <a:pt x="787" y="803"/>
                  </a:lnTo>
                  <a:lnTo>
                    <a:pt x="804" y="792"/>
                  </a:lnTo>
                  <a:lnTo>
                    <a:pt x="821" y="781"/>
                  </a:lnTo>
                  <a:lnTo>
                    <a:pt x="835" y="767"/>
                  </a:lnTo>
                  <a:lnTo>
                    <a:pt x="849" y="753"/>
                  </a:lnTo>
                  <a:lnTo>
                    <a:pt x="861" y="737"/>
                  </a:lnTo>
                  <a:lnTo>
                    <a:pt x="872" y="719"/>
                  </a:lnTo>
                  <a:lnTo>
                    <a:pt x="880" y="700"/>
                  </a:lnTo>
                  <a:lnTo>
                    <a:pt x="888" y="681"/>
                  </a:lnTo>
                  <a:lnTo>
                    <a:pt x="892" y="662"/>
                  </a:lnTo>
                  <a:lnTo>
                    <a:pt x="894" y="651"/>
                  </a:lnTo>
                  <a:lnTo>
                    <a:pt x="895" y="641"/>
                  </a:lnTo>
                  <a:lnTo>
                    <a:pt x="896" y="630"/>
                  </a:lnTo>
                  <a:lnTo>
                    <a:pt x="896" y="619"/>
                  </a:lnTo>
                  <a:lnTo>
                    <a:pt x="896" y="604"/>
                  </a:lnTo>
                  <a:lnTo>
                    <a:pt x="894" y="590"/>
                  </a:lnTo>
                  <a:lnTo>
                    <a:pt x="892" y="576"/>
                  </a:lnTo>
                  <a:lnTo>
                    <a:pt x="889" y="562"/>
                  </a:lnTo>
                  <a:lnTo>
                    <a:pt x="885" y="549"/>
                  </a:lnTo>
                  <a:lnTo>
                    <a:pt x="879" y="536"/>
                  </a:lnTo>
                  <a:lnTo>
                    <a:pt x="873" y="523"/>
                  </a:lnTo>
                  <a:lnTo>
                    <a:pt x="867" y="511"/>
                  </a:lnTo>
                  <a:lnTo>
                    <a:pt x="867" y="5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75">
              <a:extLst>
                <a:ext uri="{FF2B5EF4-FFF2-40B4-BE49-F238E27FC236}">
                  <a16:creationId xmlns:a16="http://schemas.microsoft.com/office/drawing/2014/main" id="{9B50DFDC-92B7-4321-B972-3B3F019B2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2350" y="2657476"/>
              <a:ext cx="44450" cy="44450"/>
            </a:xfrm>
            <a:custGeom>
              <a:avLst/>
              <a:gdLst>
                <a:gd name="T0" fmla="*/ 114 w 142"/>
                <a:gd name="T1" fmla="*/ 1 h 144"/>
                <a:gd name="T2" fmla="*/ 90 w 142"/>
                <a:gd name="T3" fmla="*/ 6 h 144"/>
                <a:gd name="T4" fmla="*/ 66 w 142"/>
                <a:gd name="T5" fmla="*/ 15 h 144"/>
                <a:gd name="T6" fmla="*/ 46 w 142"/>
                <a:gd name="T7" fmla="*/ 29 h 144"/>
                <a:gd name="T8" fmla="*/ 29 w 142"/>
                <a:gd name="T9" fmla="*/ 47 h 144"/>
                <a:gd name="T10" fmla="*/ 15 w 142"/>
                <a:gd name="T11" fmla="*/ 68 h 144"/>
                <a:gd name="T12" fmla="*/ 5 w 142"/>
                <a:gd name="T13" fmla="*/ 90 h 144"/>
                <a:gd name="T14" fmla="*/ 0 w 142"/>
                <a:gd name="T15" fmla="*/ 116 h 144"/>
                <a:gd name="T16" fmla="*/ 0 w 142"/>
                <a:gd name="T17" fmla="*/ 132 h 144"/>
                <a:gd name="T18" fmla="*/ 2 w 142"/>
                <a:gd name="T19" fmla="*/ 136 h 144"/>
                <a:gd name="T20" fmla="*/ 6 w 142"/>
                <a:gd name="T21" fmla="*/ 140 h 144"/>
                <a:gd name="T22" fmla="*/ 12 w 142"/>
                <a:gd name="T23" fmla="*/ 142 h 144"/>
                <a:gd name="T24" fmla="*/ 17 w 142"/>
                <a:gd name="T25" fmla="*/ 142 h 144"/>
                <a:gd name="T26" fmla="*/ 22 w 142"/>
                <a:gd name="T27" fmla="*/ 140 h 144"/>
                <a:gd name="T28" fmla="*/ 27 w 142"/>
                <a:gd name="T29" fmla="*/ 137 h 144"/>
                <a:gd name="T30" fmla="*/ 29 w 142"/>
                <a:gd name="T31" fmla="*/ 132 h 144"/>
                <a:gd name="T32" fmla="*/ 30 w 142"/>
                <a:gd name="T33" fmla="*/ 118 h 144"/>
                <a:gd name="T34" fmla="*/ 34 w 142"/>
                <a:gd name="T35" fmla="*/ 99 h 144"/>
                <a:gd name="T36" fmla="*/ 42 w 142"/>
                <a:gd name="T37" fmla="*/ 82 h 144"/>
                <a:gd name="T38" fmla="*/ 51 w 142"/>
                <a:gd name="T39" fmla="*/ 65 h 144"/>
                <a:gd name="T40" fmla="*/ 65 w 142"/>
                <a:gd name="T41" fmla="*/ 53 h 144"/>
                <a:gd name="T42" fmla="*/ 81 w 142"/>
                <a:gd name="T43" fmla="*/ 42 h 144"/>
                <a:gd name="T44" fmla="*/ 98 w 142"/>
                <a:gd name="T45" fmla="*/ 34 h 144"/>
                <a:gd name="T46" fmla="*/ 118 w 142"/>
                <a:gd name="T47" fmla="*/ 30 h 144"/>
                <a:gd name="T48" fmla="*/ 131 w 142"/>
                <a:gd name="T49" fmla="*/ 30 h 144"/>
                <a:gd name="T50" fmla="*/ 136 w 142"/>
                <a:gd name="T51" fmla="*/ 28 h 144"/>
                <a:gd name="T52" fmla="*/ 140 w 142"/>
                <a:gd name="T53" fmla="*/ 24 h 144"/>
                <a:gd name="T54" fmla="*/ 142 w 142"/>
                <a:gd name="T55" fmla="*/ 18 h 144"/>
                <a:gd name="T56" fmla="*/ 142 w 142"/>
                <a:gd name="T57" fmla="*/ 12 h 144"/>
                <a:gd name="T58" fmla="*/ 140 w 142"/>
                <a:gd name="T59" fmla="*/ 7 h 144"/>
                <a:gd name="T60" fmla="*/ 136 w 142"/>
                <a:gd name="T61" fmla="*/ 2 h 144"/>
                <a:gd name="T62" fmla="*/ 131 w 142"/>
                <a:gd name="T63" fmla="*/ 0 h 144"/>
                <a:gd name="T64" fmla="*/ 127 w 142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" h="144">
                  <a:moveTo>
                    <a:pt x="127" y="0"/>
                  </a:moveTo>
                  <a:lnTo>
                    <a:pt x="114" y="1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5"/>
                  </a:lnTo>
                  <a:lnTo>
                    <a:pt x="56" y="22"/>
                  </a:lnTo>
                  <a:lnTo>
                    <a:pt x="46" y="29"/>
                  </a:lnTo>
                  <a:lnTo>
                    <a:pt x="37" y="38"/>
                  </a:lnTo>
                  <a:lnTo>
                    <a:pt x="29" y="47"/>
                  </a:lnTo>
                  <a:lnTo>
                    <a:pt x="21" y="57"/>
                  </a:lnTo>
                  <a:lnTo>
                    <a:pt x="15" y="68"/>
                  </a:lnTo>
                  <a:lnTo>
                    <a:pt x="10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9" y="142"/>
                  </a:lnTo>
                  <a:lnTo>
                    <a:pt x="12" y="142"/>
                  </a:lnTo>
                  <a:lnTo>
                    <a:pt x="15" y="144"/>
                  </a:lnTo>
                  <a:lnTo>
                    <a:pt x="17" y="142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5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9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9"/>
                  </a:lnTo>
                  <a:lnTo>
                    <a:pt x="37" y="90"/>
                  </a:lnTo>
                  <a:lnTo>
                    <a:pt x="42" y="82"/>
                  </a:lnTo>
                  <a:lnTo>
                    <a:pt x="46" y="73"/>
                  </a:lnTo>
                  <a:lnTo>
                    <a:pt x="51" y="65"/>
                  </a:lnTo>
                  <a:lnTo>
                    <a:pt x="58" y="59"/>
                  </a:lnTo>
                  <a:lnTo>
                    <a:pt x="65" y="53"/>
                  </a:lnTo>
                  <a:lnTo>
                    <a:pt x="73" y="47"/>
                  </a:lnTo>
                  <a:lnTo>
                    <a:pt x="81" y="42"/>
                  </a:lnTo>
                  <a:lnTo>
                    <a:pt x="90" y="38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7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8"/>
                  </a:lnTo>
                  <a:lnTo>
                    <a:pt x="138" y="26"/>
                  </a:lnTo>
                  <a:lnTo>
                    <a:pt x="140" y="24"/>
                  </a:lnTo>
                  <a:lnTo>
                    <a:pt x="141" y="21"/>
                  </a:lnTo>
                  <a:lnTo>
                    <a:pt x="142" y="18"/>
                  </a:lnTo>
                  <a:lnTo>
                    <a:pt x="142" y="15"/>
                  </a:lnTo>
                  <a:lnTo>
                    <a:pt x="142" y="12"/>
                  </a:lnTo>
                  <a:lnTo>
                    <a:pt x="141" y="10"/>
                  </a:lnTo>
                  <a:lnTo>
                    <a:pt x="140" y="7"/>
                  </a:lnTo>
                  <a:lnTo>
                    <a:pt x="138" y="5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76">
              <a:extLst>
                <a:ext uri="{FF2B5EF4-FFF2-40B4-BE49-F238E27FC236}">
                  <a16:creationId xmlns:a16="http://schemas.microsoft.com/office/drawing/2014/main" id="{C9FED1F6-8410-42E8-B849-458DFEE1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2657476"/>
              <a:ext cx="44450" cy="44450"/>
            </a:xfrm>
            <a:custGeom>
              <a:avLst/>
              <a:gdLst>
                <a:gd name="T0" fmla="*/ 114 w 142"/>
                <a:gd name="T1" fmla="*/ 1 h 144"/>
                <a:gd name="T2" fmla="*/ 90 w 142"/>
                <a:gd name="T3" fmla="*/ 6 h 144"/>
                <a:gd name="T4" fmla="*/ 66 w 142"/>
                <a:gd name="T5" fmla="*/ 15 h 144"/>
                <a:gd name="T6" fmla="*/ 46 w 142"/>
                <a:gd name="T7" fmla="*/ 29 h 144"/>
                <a:gd name="T8" fmla="*/ 29 w 142"/>
                <a:gd name="T9" fmla="*/ 47 h 144"/>
                <a:gd name="T10" fmla="*/ 15 w 142"/>
                <a:gd name="T11" fmla="*/ 68 h 144"/>
                <a:gd name="T12" fmla="*/ 5 w 142"/>
                <a:gd name="T13" fmla="*/ 90 h 144"/>
                <a:gd name="T14" fmla="*/ 0 w 142"/>
                <a:gd name="T15" fmla="*/ 116 h 144"/>
                <a:gd name="T16" fmla="*/ 0 w 142"/>
                <a:gd name="T17" fmla="*/ 132 h 144"/>
                <a:gd name="T18" fmla="*/ 2 w 142"/>
                <a:gd name="T19" fmla="*/ 136 h 144"/>
                <a:gd name="T20" fmla="*/ 6 w 142"/>
                <a:gd name="T21" fmla="*/ 140 h 144"/>
                <a:gd name="T22" fmla="*/ 12 w 142"/>
                <a:gd name="T23" fmla="*/ 142 h 144"/>
                <a:gd name="T24" fmla="*/ 17 w 142"/>
                <a:gd name="T25" fmla="*/ 142 h 144"/>
                <a:gd name="T26" fmla="*/ 22 w 142"/>
                <a:gd name="T27" fmla="*/ 140 h 144"/>
                <a:gd name="T28" fmla="*/ 27 w 142"/>
                <a:gd name="T29" fmla="*/ 137 h 144"/>
                <a:gd name="T30" fmla="*/ 29 w 142"/>
                <a:gd name="T31" fmla="*/ 132 h 144"/>
                <a:gd name="T32" fmla="*/ 30 w 142"/>
                <a:gd name="T33" fmla="*/ 118 h 144"/>
                <a:gd name="T34" fmla="*/ 34 w 142"/>
                <a:gd name="T35" fmla="*/ 99 h 144"/>
                <a:gd name="T36" fmla="*/ 42 w 142"/>
                <a:gd name="T37" fmla="*/ 82 h 144"/>
                <a:gd name="T38" fmla="*/ 51 w 142"/>
                <a:gd name="T39" fmla="*/ 65 h 144"/>
                <a:gd name="T40" fmla="*/ 65 w 142"/>
                <a:gd name="T41" fmla="*/ 53 h 144"/>
                <a:gd name="T42" fmla="*/ 81 w 142"/>
                <a:gd name="T43" fmla="*/ 42 h 144"/>
                <a:gd name="T44" fmla="*/ 98 w 142"/>
                <a:gd name="T45" fmla="*/ 34 h 144"/>
                <a:gd name="T46" fmla="*/ 118 w 142"/>
                <a:gd name="T47" fmla="*/ 30 h 144"/>
                <a:gd name="T48" fmla="*/ 130 w 142"/>
                <a:gd name="T49" fmla="*/ 30 h 144"/>
                <a:gd name="T50" fmla="*/ 136 w 142"/>
                <a:gd name="T51" fmla="*/ 28 h 144"/>
                <a:gd name="T52" fmla="*/ 140 w 142"/>
                <a:gd name="T53" fmla="*/ 24 h 144"/>
                <a:gd name="T54" fmla="*/ 142 w 142"/>
                <a:gd name="T55" fmla="*/ 18 h 144"/>
                <a:gd name="T56" fmla="*/ 142 w 142"/>
                <a:gd name="T57" fmla="*/ 12 h 144"/>
                <a:gd name="T58" fmla="*/ 140 w 142"/>
                <a:gd name="T59" fmla="*/ 7 h 144"/>
                <a:gd name="T60" fmla="*/ 136 w 142"/>
                <a:gd name="T61" fmla="*/ 2 h 144"/>
                <a:gd name="T62" fmla="*/ 130 w 142"/>
                <a:gd name="T63" fmla="*/ 0 h 144"/>
                <a:gd name="T64" fmla="*/ 127 w 142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" h="144">
                  <a:moveTo>
                    <a:pt x="127" y="0"/>
                  </a:moveTo>
                  <a:lnTo>
                    <a:pt x="114" y="1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5"/>
                  </a:lnTo>
                  <a:lnTo>
                    <a:pt x="56" y="22"/>
                  </a:lnTo>
                  <a:lnTo>
                    <a:pt x="46" y="29"/>
                  </a:lnTo>
                  <a:lnTo>
                    <a:pt x="37" y="38"/>
                  </a:lnTo>
                  <a:lnTo>
                    <a:pt x="29" y="47"/>
                  </a:lnTo>
                  <a:lnTo>
                    <a:pt x="21" y="57"/>
                  </a:lnTo>
                  <a:lnTo>
                    <a:pt x="15" y="68"/>
                  </a:lnTo>
                  <a:lnTo>
                    <a:pt x="10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2"/>
                  </a:lnTo>
                  <a:lnTo>
                    <a:pt x="15" y="144"/>
                  </a:lnTo>
                  <a:lnTo>
                    <a:pt x="17" y="142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5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9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9"/>
                  </a:lnTo>
                  <a:lnTo>
                    <a:pt x="37" y="90"/>
                  </a:lnTo>
                  <a:lnTo>
                    <a:pt x="42" y="82"/>
                  </a:lnTo>
                  <a:lnTo>
                    <a:pt x="46" y="73"/>
                  </a:lnTo>
                  <a:lnTo>
                    <a:pt x="51" y="65"/>
                  </a:lnTo>
                  <a:lnTo>
                    <a:pt x="58" y="59"/>
                  </a:lnTo>
                  <a:lnTo>
                    <a:pt x="65" y="53"/>
                  </a:lnTo>
                  <a:lnTo>
                    <a:pt x="73" y="47"/>
                  </a:lnTo>
                  <a:lnTo>
                    <a:pt x="81" y="42"/>
                  </a:lnTo>
                  <a:lnTo>
                    <a:pt x="90" y="38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7" y="30"/>
                  </a:lnTo>
                  <a:lnTo>
                    <a:pt x="130" y="30"/>
                  </a:lnTo>
                  <a:lnTo>
                    <a:pt x="134" y="29"/>
                  </a:lnTo>
                  <a:lnTo>
                    <a:pt x="136" y="28"/>
                  </a:lnTo>
                  <a:lnTo>
                    <a:pt x="138" y="26"/>
                  </a:lnTo>
                  <a:lnTo>
                    <a:pt x="140" y="24"/>
                  </a:lnTo>
                  <a:lnTo>
                    <a:pt x="141" y="21"/>
                  </a:lnTo>
                  <a:lnTo>
                    <a:pt x="142" y="18"/>
                  </a:lnTo>
                  <a:lnTo>
                    <a:pt x="142" y="15"/>
                  </a:lnTo>
                  <a:lnTo>
                    <a:pt x="142" y="12"/>
                  </a:lnTo>
                  <a:lnTo>
                    <a:pt x="141" y="10"/>
                  </a:lnTo>
                  <a:lnTo>
                    <a:pt x="140" y="7"/>
                  </a:lnTo>
                  <a:lnTo>
                    <a:pt x="138" y="5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Diamond 45">
            <a:extLst>
              <a:ext uri="{FF2B5EF4-FFF2-40B4-BE49-F238E27FC236}">
                <a16:creationId xmlns:a16="http://schemas.microsoft.com/office/drawing/2014/main" id="{07AB562A-E7F9-4D7A-93ED-76BB8CB0F0DD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D65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0126845-794D-4F6C-AEC6-7C97858AA60C}"/>
              </a:ext>
            </a:extLst>
          </p:cNvPr>
          <p:cNvGrpSpPr/>
          <p:nvPr/>
        </p:nvGrpSpPr>
        <p:grpSpPr>
          <a:xfrm>
            <a:off x="11465388" y="3008376"/>
            <a:ext cx="635172" cy="592094"/>
            <a:chOff x="9166226" y="3952875"/>
            <a:chExt cx="360363" cy="360363"/>
          </a:xfrm>
          <a:solidFill>
            <a:schemeClr val="bg1"/>
          </a:solidFill>
        </p:grpSpPr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824F8CA9-9344-436B-B1A3-F4DB2FF4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226" y="4071938"/>
              <a:ext cx="360363" cy="241300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30 h 64"/>
                <a:gd name="T18" fmla="*/ 66 w 96"/>
                <a:gd name="T19" fmla="*/ 28 h 64"/>
                <a:gd name="T20" fmla="*/ 54 w 96"/>
                <a:gd name="T21" fmla="*/ 28 h 64"/>
                <a:gd name="T22" fmla="*/ 52 w 96"/>
                <a:gd name="T23" fmla="*/ 30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22 h 64"/>
                <a:gd name="T30" fmla="*/ 42 w 96"/>
                <a:gd name="T31" fmla="*/ 20 h 64"/>
                <a:gd name="T32" fmla="*/ 30 w 96"/>
                <a:gd name="T33" fmla="*/ 20 h 64"/>
                <a:gd name="T34" fmla="*/ 28 w 96"/>
                <a:gd name="T35" fmla="*/ 22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42 h 64"/>
                <a:gd name="T42" fmla="*/ 18 w 96"/>
                <a:gd name="T43" fmla="*/ 40 h 64"/>
                <a:gd name="T44" fmla="*/ 6 w 96"/>
                <a:gd name="T45" fmla="*/ 40 h 64"/>
                <a:gd name="T46" fmla="*/ 4 w 96"/>
                <a:gd name="T47" fmla="*/ 42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7" y="28"/>
                    <a:pt x="6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8"/>
                    <a:pt x="52" y="29"/>
                    <a:pt x="52" y="3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21"/>
                    <a:pt x="28" y="2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19" y="40"/>
                    <a:pt x="18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4" y="41"/>
                    <a:pt x="4" y="4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9BB3D09D-D377-4CE8-88EC-30B17540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451" y="3952875"/>
              <a:ext cx="315913" cy="195263"/>
            </a:xfrm>
            <a:custGeom>
              <a:avLst/>
              <a:gdLst>
                <a:gd name="T0" fmla="*/ 6 w 84"/>
                <a:gd name="T1" fmla="*/ 52 h 52"/>
                <a:gd name="T2" fmla="*/ 12 w 84"/>
                <a:gd name="T3" fmla="*/ 46 h 52"/>
                <a:gd name="T4" fmla="*/ 12 w 84"/>
                <a:gd name="T5" fmla="*/ 44 h 52"/>
                <a:gd name="T6" fmla="*/ 27 w 84"/>
                <a:gd name="T7" fmla="*/ 31 h 52"/>
                <a:gd name="T8" fmla="*/ 30 w 84"/>
                <a:gd name="T9" fmla="*/ 32 h 52"/>
                <a:gd name="T10" fmla="*/ 35 w 84"/>
                <a:gd name="T11" fmla="*/ 30 h 52"/>
                <a:gd name="T12" fmla="*/ 48 w 84"/>
                <a:gd name="T13" fmla="*/ 34 h 52"/>
                <a:gd name="T14" fmla="*/ 54 w 84"/>
                <a:gd name="T15" fmla="*/ 40 h 52"/>
                <a:gd name="T16" fmla="*/ 60 w 84"/>
                <a:gd name="T17" fmla="*/ 34 h 52"/>
                <a:gd name="T18" fmla="*/ 59 w 84"/>
                <a:gd name="T19" fmla="*/ 31 h 52"/>
                <a:gd name="T20" fmla="*/ 76 w 84"/>
                <a:gd name="T21" fmla="*/ 12 h 52"/>
                <a:gd name="T22" fmla="*/ 78 w 84"/>
                <a:gd name="T23" fmla="*/ 12 h 52"/>
                <a:gd name="T24" fmla="*/ 84 w 84"/>
                <a:gd name="T25" fmla="*/ 6 h 52"/>
                <a:gd name="T26" fmla="*/ 78 w 84"/>
                <a:gd name="T27" fmla="*/ 0 h 52"/>
                <a:gd name="T28" fmla="*/ 72 w 84"/>
                <a:gd name="T29" fmla="*/ 6 h 52"/>
                <a:gd name="T30" fmla="*/ 73 w 84"/>
                <a:gd name="T31" fmla="*/ 9 h 52"/>
                <a:gd name="T32" fmla="*/ 56 w 84"/>
                <a:gd name="T33" fmla="*/ 28 h 52"/>
                <a:gd name="T34" fmla="*/ 54 w 84"/>
                <a:gd name="T35" fmla="*/ 28 h 52"/>
                <a:gd name="T36" fmla="*/ 49 w 84"/>
                <a:gd name="T37" fmla="*/ 30 h 52"/>
                <a:gd name="T38" fmla="*/ 36 w 84"/>
                <a:gd name="T39" fmla="*/ 26 h 52"/>
                <a:gd name="T40" fmla="*/ 30 w 84"/>
                <a:gd name="T41" fmla="*/ 20 h 52"/>
                <a:gd name="T42" fmla="*/ 24 w 84"/>
                <a:gd name="T43" fmla="*/ 26 h 52"/>
                <a:gd name="T44" fmla="*/ 24 w 84"/>
                <a:gd name="T45" fmla="*/ 28 h 52"/>
                <a:gd name="T46" fmla="*/ 9 w 84"/>
                <a:gd name="T47" fmla="*/ 41 h 52"/>
                <a:gd name="T48" fmla="*/ 6 w 84"/>
                <a:gd name="T49" fmla="*/ 40 h 52"/>
                <a:gd name="T50" fmla="*/ 0 w 84"/>
                <a:gd name="T51" fmla="*/ 46 h 52"/>
                <a:gd name="T52" fmla="*/ 6 w 84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52">
                  <a:moveTo>
                    <a:pt x="6" y="52"/>
                  </a:moveTo>
                  <a:cubicBezTo>
                    <a:pt x="9" y="52"/>
                    <a:pt x="12" y="49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9" y="32"/>
                    <a:pt x="30" y="32"/>
                  </a:cubicBezTo>
                  <a:cubicBezTo>
                    <a:pt x="32" y="32"/>
                    <a:pt x="34" y="31"/>
                    <a:pt x="35" y="30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7"/>
                    <a:pt x="51" y="40"/>
                    <a:pt x="54" y="40"/>
                  </a:cubicBezTo>
                  <a:cubicBezTo>
                    <a:pt x="57" y="40"/>
                    <a:pt x="60" y="37"/>
                    <a:pt x="60" y="34"/>
                  </a:cubicBezTo>
                  <a:cubicBezTo>
                    <a:pt x="60" y="33"/>
                    <a:pt x="60" y="32"/>
                    <a:pt x="59" y="3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2"/>
                    <a:pt x="77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  <a:cubicBezTo>
                    <a:pt x="75" y="0"/>
                    <a:pt x="72" y="3"/>
                    <a:pt x="72" y="6"/>
                  </a:cubicBezTo>
                  <a:cubicBezTo>
                    <a:pt x="72" y="7"/>
                    <a:pt x="72" y="8"/>
                    <a:pt x="73" y="9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2" y="28"/>
                    <a:pt x="50" y="29"/>
                    <a:pt x="49" y="3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3" y="20"/>
                    <a:pt x="30" y="20"/>
                  </a:cubicBezTo>
                  <a:cubicBezTo>
                    <a:pt x="27" y="20"/>
                    <a:pt x="24" y="23"/>
                    <a:pt x="24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7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28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iamond 45">
            <a:extLst>
              <a:ext uri="{FF2B5EF4-FFF2-40B4-BE49-F238E27FC236}">
                <a16:creationId xmlns:a16="http://schemas.microsoft.com/office/drawing/2014/main" id="{5C9378C0-B829-41DB-81E4-A86148AE08C6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40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B69AD2-61E7-4799-88CF-377E1EE50B67}"/>
              </a:ext>
            </a:extLst>
          </p:cNvPr>
          <p:cNvGrpSpPr/>
          <p:nvPr/>
        </p:nvGrpSpPr>
        <p:grpSpPr>
          <a:xfrm>
            <a:off x="106094" y="1516283"/>
            <a:ext cx="3657600" cy="3657600"/>
            <a:chOff x="2914227" y="1720911"/>
            <a:chExt cx="4080553" cy="4132638"/>
          </a:xfrm>
        </p:grpSpPr>
        <p:sp>
          <p:nvSpPr>
            <p:cNvPr id="59" name="Circle: Hollow 58">
              <a:extLst>
                <a:ext uri="{FF2B5EF4-FFF2-40B4-BE49-F238E27FC236}">
                  <a16:creationId xmlns:a16="http://schemas.microsoft.com/office/drawing/2014/main" id="{92C88655-DE63-4AF3-B8EB-0E08BA56BDA5}"/>
                </a:ext>
              </a:extLst>
            </p:cNvPr>
            <p:cNvSpPr/>
            <p:nvPr/>
          </p:nvSpPr>
          <p:spPr>
            <a:xfrm>
              <a:off x="3274393" y="2130837"/>
              <a:ext cx="3357213" cy="3357215"/>
            </a:xfrm>
            <a:prstGeom prst="donut">
              <a:avLst>
                <a:gd name="adj" fmla="val 838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accent5"/>
                </a:solidFill>
              </a:endParaRPr>
            </a:p>
          </p:txBody>
        </p:sp>
        <p:sp>
          <p:nvSpPr>
            <p:cNvPr id="69" name="Right Triangle 68">
              <a:extLst>
                <a:ext uri="{FF2B5EF4-FFF2-40B4-BE49-F238E27FC236}">
                  <a16:creationId xmlns:a16="http://schemas.microsoft.com/office/drawing/2014/main" id="{287694D2-D285-459F-9EEB-AD252B68D8F4}"/>
                </a:ext>
              </a:extLst>
            </p:cNvPr>
            <p:cNvSpPr/>
            <p:nvPr/>
          </p:nvSpPr>
          <p:spPr>
            <a:xfrm flipH="1">
              <a:off x="4634712" y="4886566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ight Triangle 69">
              <a:extLst>
                <a:ext uri="{FF2B5EF4-FFF2-40B4-BE49-F238E27FC236}">
                  <a16:creationId xmlns:a16="http://schemas.microsoft.com/office/drawing/2014/main" id="{558C57BC-BCFB-464B-B7C9-097F18B5BC0A}"/>
                </a:ext>
              </a:extLst>
            </p:cNvPr>
            <p:cNvSpPr/>
            <p:nvPr/>
          </p:nvSpPr>
          <p:spPr>
            <a:xfrm rot="18279618" flipH="1">
              <a:off x="5751399" y="4560342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ight Triangle 70">
              <a:extLst>
                <a:ext uri="{FF2B5EF4-FFF2-40B4-BE49-F238E27FC236}">
                  <a16:creationId xmlns:a16="http://schemas.microsoft.com/office/drawing/2014/main" id="{D16AA537-41E7-4482-A332-DABB9815043B}"/>
                </a:ext>
              </a:extLst>
            </p:cNvPr>
            <p:cNvSpPr/>
            <p:nvPr/>
          </p:nvSpPr>
          <p:spPr>
            <a:xfrm rot="18000000" flipH="1">
              <a:off x="3090662" y="2864180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Right Triangle 71">
              <a:extLst>
                <a:ext uri="{FF2B5EF4-FFF2-40B4-BE49-F238E27FC236}">
                  <a16:creationId xmlns:a16="http://schemas.microsoft.com/office/drawing/2014/main" id="{80A9E1FE-5883-460D-9ED9-ECC699595445}"/>
                </a:ext>
              </a:extLst>
            </p:cNvPr>
            <p:cNvSpPr/>
            <p:nvPr/>
          </p:nvSpPr>
          <p:spPr>
            <a:xfrm flipH="1">
              <a:off x="4804247" y="172091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Right Triangle 72">
              <a:extLst>
                <a:ext uri="{FF2B5EF4-FFF2-40B4-BE49-F238E27FC236}">
                  <a16:creationId xmlns:a16="http://schemas.microsoft.com/office/drawing/2014/main" id="{A5F722E3-BB19-4DE4-9E60-B2E2931BCD49}"/>
                </a:ext>
              </a:extLst>
            </p:cNvPr>
            <p:cNvSpPr/>
            <p:nvPr/>
          </p:nvSpPr>
          <p:spPr>
            <a:xfrm rot="3600000" flipH="1">
              <a:off x="6650799" y="262667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7F0345E7-939C-4693-AF05-B4822E1B3E32}"/>
                </a:ext>
              </a:extLst>
            </p:cNvPr>
            <p:cNvSpPr/>
            <p:nvPr/>
          </p:nvSpPr>
          <p:spPr>
            <a:xfrm rot="3600000" flipH="1">
              <a:off x="3844926" y="407592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68951CFA-7122-4440-824A-3D69001D2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269" y="3956820"/>
              <a:ext cx="1345511" cy="1544563"/>
            </a:xfrm>
            <a:custGeom>
              <a:avLst/>
              <a:gdLst>
                <a:gd name="T0" fmla="*/ 122 w 373"/>
                <a:gd name="T1" fmla="*/ 0 h 429"/>
                <a:gd name="T2" fmla="*/ 232 w 373"/>
                <a:gd name="T3" fmla="*/ 70 h 429"/>
                <a:gd name="T4" fmla="*/ 373 w 373"/>
                <a:gd name="T5" fmla="*/ 0 h 429"/>
                <a:gd name="T6" fmla="*/ 126 w 373"/>
                <a:gd name="T7" fmla="*/ 429 h 429"/>
                <a:gd name="T8" fmla="*/ 0 w 373"/>
                <a:gd name="T9" fmla="*/ 342 h 429"/>
                <a:gd name="T10" fmla="*/ 0 w 373"/>
                <a:gd name="T11" fmla="*/ 212 h 429"/>
                <a:gd name="T12" fmla="*/ 122 w 373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29">
                  <a:moveTo>
                    <a:pt x="122" y="0"/>
                  </a:moveTo>
                  <a:cubicBezTo>
                    <a:pt x="232" y="70"/>
                    <a:pt x="232" y="70"/>
                    <a:pt x="232" y="7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61" y="178"/>
                    <a:pt x="266" y="334"/>
                    <a:pt x="126" y="429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66" y="161"/>
                    <a:pt x="111" y="86"/>
                    <a:pt x="12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1292DCB-DF11-4A1F-B54E-8CAFB4E94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686" y="1765341"/>
              <a:ext cx="1787634" cy="985687"/>
            </a:xfrm>
            <a:custGeom>
              <a:avLst/>
              <a:gdLst>
                <a:gd name="T0" fmla="*/ 248 w 496"/>
                <a:gd name="T1" fmla="*/ 250 h 274"/>
                <a:gd name="T2" fmla="*/ 126 w 496"/>
                <a:gd name="T3" fmla="*/ 274 h 274"/>
                <a:gd name="T4" fmla="*/ 118 w 496"/>
                <a:gd name="T5" fmla="*/ 149 h 274"/>
                <a:gd name="T6" fmla="*/ 0 w 496"/>
                <a:gd name="T7" fmla="*/ 57 h 274"/>
                <a:gd name="T8" fmla="*/ 248 w 496"/>
                <a:gd name="T9" fmla="*/ 0 h 274"/>
                <a:gd name="T10" fmla="*/ 496 w 496"/>
                <a:gd name="T11" fmla="*/ 57 h 274"/>
                <a:gd name="T12" fmla="*/ 486 w 496"/>
                <a:gd name="T13" fmla="*/ 215 h 274"/>
                <a:gd name="T14" fmla="*/ 370 w 496"/>
                <a:gd name="T15" fmla="*/ 274 h 274"/>
                <a:gd name="T16" fmla="*/ 248 w 496"/>
                <a:gd name="T17" fmla="*/ 25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274">
                  <a:moveTo>
                    <a:pt x="248" y="250"/>
                  </a:moveTo>
                  <a:cubicBezTo>
                    <a:pt x="205" y="250"/>
                    <a:pt x="163" y="259"/>
                    <a:pt x="126" y="274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5" y="21"/>
                    <a:pt x="159" y="0"/>
                    <a:pt x="248" y="0"/>
                  </a:cubicBezTo>
                  <a:cubicBezTo>
                    <a:pt x="337" y="0"/>
                    <a:pt x="421" y="21"/>
                    <a:pt x="496" y="57"/>
                  </a:cubicBezTo>
                  <a:cubicBezTo>
                    <a:pt x="486" y="215"/>
                    <a:pt x="486" y="215"/>
                    <a:pt x="486" y="215"/>
                  </a:cubicBezTo>
                  <a:cubicBezTo>
                    <a:pt x="370" y="274"/>
                    <a:pt x="370" y="274"/>
                    <a:pt x="370" y="274"/>
                  </a:cubicBezTo>
                  <a:cubicBezTo>
                    <a:pt x="333" y="259"/>
                    <a:pt x="291" y="250"/>
                    <a:pt x="248" y="25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2CF75E7B-86D3-496E-A711-0E955794E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686" y="4867862"/>
              <a:ext cx="1787634" cy="985687"/>
            </a:xfrm>
            <a:custGeom>
              <a:avLst/>
              <a:gdLst>
                <a:gd name="T0" fmla="*/ 248 w 496"/>
                <a:gd name="T1" fmla="*/ 24 h 274"/>
                <a:gd name="T2" fmla="*/ 370 w 496"/>
                <a:gd name="T3" fmla="*/ 0 h 274"/>
                <a:gd name="T4" fmla="*/ 380 w 496"/>
                <a:gd name="T5" fmla="*/ 122 h 274"/>
                <a:gd name="T6" fmla="*/ 496 w 496"/>
                <a:gd name="T7" fmla="*/ 217 h 274"/>
                <a:gd name="T8" fmla="*/ 248 w 496"/>
                <a:gd name="T9" fmla="*/ 274 h 274"/>
                <a:gd name="T10" fmla="*/ 0 w 496"/>
                <a:gd name="T11" fmla="*/ 217 h 274"/>
                <a:gd name="T12" fmla="*/ 0 w 496"/>
                <a:gd name="T13" fmla="*/ 75 h 274"/>
                <a:gd name="T14" fmla="*/ 126 w 496"/>
                <a:gd name="T15" fmla="*/ 0 h 274"/>
                <a:gd name="T16" fmla="*/ 248 w 496"/>
                <a:gd name="T17" fmla="*/ 2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274">
                  <a:moveTo>
                    <a:pt x="248" y="24"/>
                  </a:moveTo>
                  <a:cubicBezTo>
                    <a:pt x="291" y="24"/>
                    <a:pt x="333" y="16"/>
                    <a:pt x="370" y="0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496" y="217"/>
                    <a:pt x="496" y="217"/>
                    <a:pt x="496" y="217"/>
                  </a:cubicBezTo>
                  <a:cubicBezTo>
                    <a:pt x="421" y="253"/>
                    <a:pt x="337" y="274"/>
                    <a:pt x="248" y="274"/>
                  </a:cubicBezTo>
                  <a:cubicBezTo>
                    <a:pt x="159" y="274"/>
                    <a:pt x="75" y="253"/>
                    <a:pt x="0" y="2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63" y="16"/>
                    <a:pt x="205" y="24"/>
                    <a:pt x="248" y="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C56A15E9-8EA5-47A8-B7E2-DAB032E11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227" y="2117508"/>
              <a:ext cx="1343597" cy="1544563"/>
            </a:xfrm>
            <a:custGeom>
              <a:avLst/>
              <a:gdLst>
                <a:gd name="T0" fmla="*/ 251 w 373"/>
                <a:gd name="T1" fmla="*/ 429 h 429"/>
                <a:gd name="T2" fmla="*/ 124 w 373"/>
                <a:gd name="T3" fmla="*/ 357 h 429"/>
                <a:gd name="T4" fmla="*/ 0 w 373"/>
                <a:gd name="T5" fmla="*/ 429 h 429"/>
                <a:gd name="T6" fmla="*/ 248 w 373"/>
                <a:gd name="T7" fmla="*/ 0 h 429"/>
                <a:gd name="T8" fmla="*/ 373 w 373"/>
                <a:gd name="T9" fmla="*/ 78 h 429"/>
                <a:gd name="T10" fmla="*/ 373 w 373"/>
                <a:gd name="T11" fmla="*/ 218 h 429"/>
                <a:gd name="T12" fmla="*/ 251 w 373"/>
                <a:gd name="T1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29">
                  <a:moveTo>
                    <a:pt x="251" y="429"/>
                  </a:moveTo>
                  <a:cubicBezTo>
                    <a:pt x="124" y="357"/>
                    <a:pt x="124" y="357"/>
                    <a:pt x="124" y="357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13" y="251"/>
                    <a:pt x="108" y="95"/>
                    <a:pt x="248" y="0"/>
                  </a:cubicBezTo>
                  <a:cubicBezTo>
                    <a:pt x="373" y="78"/>
                    <a:pt x="373" y="78"/>
                    <a:pt x="373" y="78"/>
                  </a:cubicBezTo>
                  <a:cubicBezTo>
                    <a:pt x="373" y="218"/>
                    <a:pt x="373" y="218"/>
                    <a:pt x="373" y="218"/>
                  </a:cubicBezTo>
                  <a:cubicBezTo>
                    <a:pt x="307" y="268"/>
                    <a:pt x="262" y="343"/>
                    <a:pt x="251" y="42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21301B85-E545-41DC-864E-A356350C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269" y="2117508"/>
              <a:ext cx="1345511" cy="1802946"/>
            </a:xfrm>
            <a:custGeom>
              <a:avLst/>
              <a:gdLst>
                <a:gd name="T0" fmla="*/ 0 w 373"/>
                <a:gd name="T1" fmla="*/ 218 h 501"/>
                <a:gd name="T2" fmla="*/ 111 w 373"/>
                <a:gd name="T3" fmla="*/ 159 h 501"/>
                <a:gd name="T4" fmla="*/ 126 w 373"/>
                <a:gd name="T5" fmla="*/ 0 h 501"/>
                <a:gd name="T6" fmla="*/ 373 w 373"/>
                <a:gd name="T7" fmla="*/ 429 h 501"/>
                <a:gd name="T8" fmla="*/ 239 w 373"/>
                <a:gd name="T9" fmla="*/ 501 h 501"/>
                <a:gd name="T10" fmla="*/ 122 w 373"/>
                <a:gd name="T11" fmla="*/ 429 h 501"/>
                <a:gd name="T12" fmla="*/ 0 w 373"/>
                <a:gd name="T13" fmla="*/ 218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01">
                  <a:moveTo>
                    <a:pt x="0" y="218"/>
                  </a:moveTo>
                  <a:cubicBezTo>
                    <a:pt x="111" y="159"/>
                    <a:pt x="111" y="159"/>
                    <a:pt x="111" y="159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66" y="95"/>
                    <a:pt x="361" y="251"/>
                    <a:pt x="373" y="429"/>
                  </a:cubicBezTo>
                  <a:cubicBezTo>
                    <a:pt x="239" y="501"/>
                    <a:pt x="239" y="501"/>
                    <a:pt x="239" y="501"/>
                  </a:cubicBezTo>
                  <a:cubicBezTo>
                    <a:pt x="122" y="429"/>
                    <a:pt x="122" y="429"/>
                    <a:pt x="122" y="429"/>
                  </a:cubicBezTo>
                  <a:cubicBezTo>
                    <a:pt x="111" y="343"/>
                    <a:pt x="66" y="268"/>
                    <a:pt x="0" y="21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7D6C6D1-CE66-40AA-8513-BD1FC6F50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227" y="3708005"/>
              <a:ext cx="1343597" cy="1793376"/>
            </a:xfrm>
            <a:custGeom>
              <a:avLst/>
              <a:gdLst>
                <a:gd name="T0" fmla="*/ 373 w 373"/>
                <a:gd name="T1" fmla="*/ 281 h 498"/>
                <a:gd name="T2" fmla="*/ 259 w 373"/>
                <a:gd name="T3" fmla="*/ 345 h 498"/>
                <a:gd name="T4" fmla="*/ 248 w 373"/>
                <a:gd name="T5" fmla="*/ 498 h 498"/>
                <a:gd name="T6" fmla="*/ 0 w 373"/>
                <a:gd name="T7" fmla="*/ 69 h 498"/>
                <a:gd name="T8" fmla="*/ 123 w 373"/>
                <a:gd name="T9" fmla="*/ 0 h 498"/>
                <a:gd name="T10" fmla="*/ 251 w 373"/>
                <a:gd name="T11" fmla="*/ 69 h 498"/>
                <a:gd name="T12" fmla="*/ 373 w 373"/>
                <a:gd name="T13" fmla="*/ 28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98">
                  <a:moveTo>
                    <a:pt x="373" y="281"/>
                  </a:moveTo>
                  <a:cubicBezTo>
                    <a:pt x="259" y="345"/>
                    <a:pt x="259" y="345"/>
                    <a:pt x="259" y="345"/>
                  </a:cubicBezTo>
                  <a:cubicBezTo>
                    <a:pt x="248" y="498"/>
                    <a:pt x="248" y="498"/>
                    <a:pt x="248" y="498"/>
                  </a:cubicBezTo>
                  <a:cubicBezTo>
                    <a:pt x="108" y="403"/>
                    <a:pt x="13" y="247"/>
                    <a:pt x="0" y="69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251" y="69"/>
                    <a:pt x="251" y="69"/>
                    <a:pt x="251" y="69"/>
                  </a:cubicBezTo>
                  <a:cubicBezTo>
                    <a:pt x="262" y="155"/>
                    <a:pt x="307" y="230"/>
                    <a:pt x="373" y="28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7EBA72-237F-4481-BF0B-90A617D53766}"/>
                </a:ext>
              </a:extLst>
            </p:cNvPr>
            <p:cNvGrpSpPr/>
            <p:nvPr/>
          </p:nvGrpSpPr>
          <p:grpSpPr>
            <a:xfrm>
              <a:off x="4842415" y="1720912"/>
              <a:ext cx="476755" cy="581169"/>
              <a:chOff x="729696" y="2279090"/>
              <a:chExt cx="769796" cy="938389"/>
            </a:xfrm>
            <a:solidFill>
              <a:schemeClr val="accent4"/>
            </a:solidFill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877E7658-EEFD-442B-81D1-59445CDC37D7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9A66AD04-15FD-4A63-8285-828445390131}"/>
                  </a:ext>
                </a:extLst>
              </p:cNvPr>
              <p:cNvSpPr/>
              <p:nvPr/>
            </p:nvSpPr>
            <p:spPr>
              <a:xfrm flipV="1">
                <a:off x="730025" y="2279090"/>
                <a:ext cx="769467" cy="938389"/>
              </a:xfrm>
              <a:prstGeom prst="roundRect">
                <a:avLst>
                  <a:gd name="adj" fmla="val 50000"/>
                </a:avLst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9560555-0EE1-4FB7-85E8-982C482CC5BB}"/>
                </a:ext>
              </a:extLst>
            </p:cNvPr>
            <p:cNvGrpSpPr/>
            <p:nvPr/>
          </p:nvGrpSpPr>
          <p:grpSpPr>
            <a:xfrm rot="3600000">
              <a:off x="6329969" y="2717111"/>
              <a:ext cx="476755" cy="581169"/>
              <a:chOff x="729696" y="2279090"/>
              <a:chExt cx="769796" cy="938389"/>
            </a:xfrm>
            <a:solidFill>
              <a:schemeClr val="accent5"/>
            </a:solidFill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2296328-F0C1-4F2B-A250-3C95F54D59D7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C2C5478-A5A2-4825-BDBA-5C8DBABF3A74}"/>
                  </a:ext>
                </a:extLst>
              </p:cNvPr>
              <p:cNvSpPr/>
              <p:nvPr/>
            </p:nvSpPr>
            <p:spPr>
              <a:xfrm flipV="1">
                <a:off x="730026" y="2279090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67246D0-5DC7-4C02-AC3B-26D41BEE6AF2}"/>
                </a:ext>
              </a:extLst>
            </p:cNvPr>
            <p:cNvGrpSpPr/>
            <p:nvPr/>
          </p:nvGrpSpPr>
          <p:grpSpPr>
            <a:xfrm rot="18000000">
              <a:off x="3230006" y="2508058"/>
              <a:ext cx="476756" cy="581169"/>
              <a:chOff x="729696" y="2279089"/>
              <a:chExt cx="769797" cy="938389"/>
            </a:xfrm>
            <a:solidFill>
              <a:schemeClr val="accent4"/>
            </a:solidFill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E899ECE-CF2A-44C5-80F6-24E25532F789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5C03D05B-A909-47E3-A0E2-B4A33C3C9E07}"/>
                  </a:ext>
                </a:extLst>
              </p:cNvPr>
              <p:cNvSpPr/>
              <p:nvPr/>
            </p:nvSpPr>
            <p:spPr>
              <a:xfrm flipV="1">
                <a:off x="730027" y="2279089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8985D3B-F35E-4C05-9DB6-8A310243A055}"/>
                </a:ext>
              </a:extLst>
            </p:cNvPr>
            <p:cNvGrpSpPr/>
            <p:nvPr/>
          </p:nvGrpSpPr>
          <p:grpSpPr>
            <a:xfrm>
              <a:off x="4672880" y="4886567"/>
              <a:ext cx="476755" cy="581169"/>
              <a:chOff x="729696" y="2279090"/>
              <a:chExt cx="769796" cy="938389"/>
            </a:xfrm>
            <a:solidFill>
              <a:schemeClr val="accent5"/>
            </a:solidFill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6A366A9-C75E-4FB0-9D4A-F5ABA4A11AC5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171843EF-0920-48AA-9691-36C6203FA91A}"/>
                  </a:ext>
                </a:extLst>
              </p:cNvPr>
              <p:cNvSpPr/>
              <p:nvPr/>
            </p:nvSpPr>
            <p:spPr>
              <a:xfrm flipV="1">
                <a:off x="730026" y="2279090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652C808-2EC7-4E99-88E5-E6FAEC4E9F61}"/>
                </a:ext>
              </a:extLst>
            </p:cNvPr>
            <p:cNvGrpSpPr/>
            <p:nvPr/>
          </p:nvGrpSpPr>
          <p:grpSpPr>
            <a:xfrm rot="18279618">
              <a:off x="5896906" y="4233688"/>
              <a:ext cx="476755" cy="581169"/>
              <a:chOff x="729696" y="2279089"/>
              <a:chExt cx="769796" cy="938389"/>
            </a:xfrm>
            <a:solidFill>
              <a:schemeClr val="accent4"/>
            </a:solidFill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5B29C1E-603A-42AA-BF27-8194359A2A93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CDF4395A-99A9-421A-A302-BDD0040B7CC7}"/>
                  </a:ext>
                </a:extLst>
              </p:cNvPr>
              <p:cNvSpPr/>
              <p:nvPr/>
            </p:nvSpPr>
            <p:spPr>
              <a:xfrm flipV="1">
                <a:off x="730026" y="2279089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3F0E801-E77E-4B41-904E-7014613E2A04}"/>
                </a:ext>
              </a:extLst>
            </p:cNvPr>
            <p:cNvGrpSpPr/>
            <p:nvPr/>
          </p:nvGrpSpPr>
          <p:grpSpPr>
            <a:xfrm rot="3600000">
              <a:off x="3524095" y="4166361"/>
              <a:ext cx="476756" cy="581169"/>
              <a:chOff x="729696" y="2279091"/>
              <a:chExt cx="769798" cy="938389"/>
            </a:xfrm>
            <a:solidFill>
              <a:schemeClr val="accent4"/>
            </a:solidFill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3232F4E-916C-4582-A2C4-D46909653B92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BF8F79F9-4513-4DC6-BCD0-FC2400C29444}"/>
                  </a:ext>
                </a:extLst>
              </p:cNvPr>
              <p:cNvSpPr/>
              <p:nvPr/>
            </p:nvSpPr>
            <p:spPr>
              <a:xfrm flipV="1">
                <a:off x="730028" y="2279091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B70FA7E-B1A3-4EDE-B8D8-3BD3311B6DB4}"/>
                </a:ext>
              </a:extLst>
            </p:cNvPr>
            <p:cNvGrpSpPr/>
            <p:nvPr/>
          </p:nvGrpSpPr>
          <p:grpSpPr>
            <a:xfrm rot="18271739">
              <a:off x="6017938" y="4409550"/>
              <a:ext cx="212321" cy="212321"/>
              <a:chOff x="304800" y="3081338"/>
              <a:chExt cx="287338" cy="287338"/>
            </a:xfrm>
            <a:solidFill>
              <a:schemeClr val="bg1"/>
            </a:solidFill>
          </p:grpSpPr>
          <p:sp>
            <p:nvSpPr>
              <p:cNvPr id="122" name="Freeform 14">
                <a:extLst>
                  <a:ext uri="{FF2B5EF4-FFF2-40B4-BE49-F238E27FC236}">
                    <a16:creationId xmlns:a16="http://schemas.microsoft.com/office/drawing/2014/main" id="{47177870-ED4E-4106-9F2E-EA1C7C0141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800" y="3081338"/>
                <a:ext cx="287338" cy="287338"/>
              </a:xfrm>
              <a:custGeom>
                <a:avLst/>
                <a:gdLst>
                  <a:gd name="T0" fmla="*/ 719 w 903"/>
                  <a:gd name="T1" fmla="*/ 717 h 903"/>
                  <a:gd name="T2" fmla="*/ 195 w 903"/>
                  <a:gd name="T3" fmla="*/ 722 h 903"/>
                  <a:gd name="T4" fmla="*/ 183 w 903"/>
                  <a:gd name="T5" fmla="*/ 715 h 903"/>
                  <a:gd name="T6" fmla="*/ 181 w 903"/>
                  <a:gd name="T7" fmla="*/ 192 h 903"/>
                  <a:gd name="T8" fmla="*/ 190 w 903"/>
                  <a:gd name="T9" fmla="*/ 181 h 903"/>
                  <a:gd name="T10" fmla="*/ 713 w 903"/>
                  <a:gd name="T11" fmla="*/ 181 h 903"/>
                  <a:gd name="T12" fmla="*/ 722 w 903"/>
                  <a:gd name="T13" fmla="*/ 192 h 903"/>
                  <a:gd name="T14" fmla="*/ 894 w 903"/>
                  <a:gd name="T15" fmla="*/ 450 h 903"/>
                  <a:gd name="T16" fmla="*/ 903 w 903"/>
                  <a:gd name="T17" fmla="*/ 439 h 903"/>
                  <a:gd name="T18" fmla="*/ 899 w 903"/>
                  <a:gd name="T19" fmla="*/ 425 h 903"/>
                  <a:gd name="T20" fmla="*/ 753 w 903"/>
                  <a:gd name="T21" fmla="*/ 421 h 903"/>
                  <a:gd name="T22" fmla="*/ 897 w 903"/>
                  <a:gd name="T23" fmla="*/ 298 h 903"/>
                  <a:gd name="T24" fmla="*/ 903 w 903"/>
                  <a:gd name="T25" fmla="*/ 285 h 903"/>
                  <a:gd name="T26" fmla="*/ 897 w 903"/>
                  <a:gd name="T27" fmla="*/ 273 h 903"/>
                  <a:gd name="T28" fmla="*/ 753 w 903"/>
                  <a:gd name="T29" fmla="*/ 195 h 903"/>
                  <a:gd name="T30" fmla="*/ 733 w 903"/>
                  <a:gd name="T31" fmla="*/ 157 h 903"/>
                  <a:gd name="T32" fmla="*/ 602 w 903"/>
                  <a:gd name="T33" fmla="*/ 15 h 903"/>
                  <a:gd name="T34" fmla="*/ 595 w 903"/>
                  <a:gd name="T35" fmla="*/ 2 h 903"/>
                  <a:gd name="T36" fmla="*/ 581 w 903"/>
                  <a:gd name="T37" fmla="*/ 1 h 903"/>
                  <a:gd name="T38" fmla="*/ 573 w 903"/>
                  <a:gd name="T39" fmla="*/ 11 h 903"/>
                  <a:gd name="T40" fmla="*/ 452 w 903"/>
                  <a:gd name="T41" fmla="*/ 11 h 903"/>
                  <a:gd name="T42" fmla="*/ 442 w 903"/>
                  <a:gd name="T43" fmla="*/ 1 h 903"/>
                  <a:gd name="T44" fmla="*/ 428 w 903"/>
                  <a:gd name="T45" fmla="*/ 2 h 903"/>
                  <a:gd name="T46" fmla="*/ 421 w 903"/>
                  <a:gd name="T47" fmla="*/ 15 h 903"/>
                  <a:gd name="T48" fmla="*/ 300 w 903"/>
                  <a:gd name="T49" fmla="*/ 8 h 903"/>
                  <a:gd name="T50" fmla="*/ 289 w 903"/>
                  <a:gd name="T51" fmla="*/ 0 h 903"/>
                  <a:gd name="T52" fmla="*/ 276 w 903"/>
                  <a:gd name="T53" fmla="*/ 4 h 903"/>
                  <a:gd name="T54" fmla="*/ 271 w 903"/>
                  <a:gd name="T55" fmla="*/ 150 h 903"/>
                  <a:gd name="T56" fmla="*/ 164 w 903"/>
                  <a:gd name="T57" fmla="*/ 163 h 903"/>
                  <a:gd name="T58" fmla="*/ 150 w 903"/>
                  <a:gd name="T59" fmla="*/ 240 h 903"/>
                  <a:gd name="T60" fmla="*/ 4 w 903"/>
                  <a:gd name="T61" fmla="*/ 244 h 903"/>
                  <a:gd name="T62" fmla="*/ 0 w 903"/>
                  <a:gd name="T63" fmla="*/ 258 h 903"/>
                  <a:gd name="T64" fmla="*/ 10 w 903"/>
                  <a:gd name="T65" fmla="*/ 269 h 903"/>
                  <a:gd name="T66" fmla="*/ 15 w 903"/>
                  <a:gd name="T67" fmla="*/ 391 h 903"/>
                  <a:gd name="T68" fmla="*/ 2 w 903"/>
                  <a:gd name="T69" fmla="*/ 398 h 903"/>
                  <a:gd name="T70" fmla="*/ 1 w 903"/>
                  <a:gd name="T71" fmla="*/ 412 h 903"/>
                  <a:gd name="T72" fmla="*/ 12 w 903"/>
                  <a:gd name="T73" fmla="*/ 420 h 903"/>
                  <a:gd name="T74" fmla="*/ 12 w 903"/>
                  <a:gd name="T75" fmla="*/ 541 h 903"/>
                  <a:gd name="T76" fmla="*/ 1 w 903"/>
                  <a:gd name="T77" fmla="*/ 551 h 903"/>
                  <a:gd name="T78" fmla="*/ 2 w 903"/>
                  <a:gd name="T79" fmla="*/ 565 h 903"/>
                  <a:gd name="T80" fmla="*/ 15 w 903"/>
                  <a:gd name="T81" fmla="*/ 571 h 903"/>
                  <a:gd name="T82" fmla="*/ 159 w 903"/>
                  <a:gd name="T83" fmla="*/ 732 h 903"/>
                  <a:gd name="T84" fmla="*/ 195 w 903"/>
                  <a:gd name="T85" fmla="*/ 753 h 903"/>
                  <a:gd name="T86" fmla="*/ 304 w 903"/>
                  <a:gd name="T87" fmla="*/ 896 h 903"/>
                  <a:gd name="T88" fmla="*/ 316 w 903"/>
                  <a:gd name="T89" fmla="*/ 903 h 903"/>
                  <a:gd name="T90" fmla="*/ 328 w 903"/>
                  <a:gd name="T91" fmla="*/ 896 h 903"/>
                  <a:gd name="T92" fmla="*/ 452 w 903"/>
                  <a:gd name="T93" fmla="*/ 752 h 903"/>
                  <a:gd name="T94" fmla="*/ 456 w 903"/>
                  <a:gd name="T95" fmla="*/ 898 h 903"/>
                  <a:gd name="T96" fmla="*/ 470 w 903"/>
                  <a:gd name="T97" fmla="*/ 903 h 903"/>
                  <a:gd name="T98" fmla="*/ 480 w 903"/>
                  <a:gd name="T99" fmla="*/ 893 h 903"/>
                  <a:gd name="T100" fmla="*/ 602 w 903"/>
                  <a:gd name="T101" fmla="*/ 888 h 903"/>
                  <a:gd name="T102" fmla="*/ 609 w 903"/>
                  <a:gd name="T103" fmla="*/ 900 h 903"/>
                  <a:gd name="T104" fmla="*/ 623 w 903"/>
                  <a:gd name="T105" fmla="*/ 902 h 903"/>
                  <a:gd name="T106" fmla="*/ 632 w 903"/>
                  <a:gd name="T107" fmla="*/ 891 h 903"/>
                  <a:gd name="T108" fmla="*/ 725 w 903"/>
                  <a:gd name="T109" fmla="*/ 748 h 903"/>
                  <a:gd name="T110" fmla="*/ 752 w 903"/>
                  <a:gd name="T111" fmla="*/ 716 h 903"/>
                  <a:gd name="T112" fmla="*/ 894 w 903"/>
                  <a:gd name="T113" fmla="*/ 600 h 903"/>
                  <a:gd name="T114" fmla="*/ 903 w 903"/>
                  <a:gd name="T115" fmla="*/ 590 h 903"/>
                  <a:gd name="T116" fmla="*/ 899 w 903"/>
                  <a:gd name="T117" fmla="*/ 576 h 903"/>
                  <a:gd name="T118" fmla="*/ 753 w 903"/>
                  <a:gd name="T119" fmla="*/ 57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3" h="903">
                    <a:moveTo>
                      <a:pt x="723" y="706"/>
                    </a:moveTo>
                    <a:lnTo>
                      <a:pt x="722" y="710"/>
                    </a:lnTo>
                    <a:lnTo>
                      <a:pt x="722" y="713"/>
                    </a:lnTo>
                    <a:lnTo>
                      <a:pt x="720" y="715"/>
                    </a:lnTo>
                    <a:lnTo>
                      <a:pt x="719" y="717"/>
                    </a:lnTo>
                    <a:lnTo>
                      <a:pt x="715" y="719"/>
                    </a:lnTo>
                    <a:lnTo>
                      <a:pt x="713" y="720"/>
                    </a:lnTo>
                    <a:lnTo>
                      <a:pt x="710" y="722"/>
                    </a:lnTo>
                    <a:lnTo>
                      <a:pt x="708" y="722"/>
                    </a:lnTo>
                    <a:lnTo>
                      <a:pt x="195" y="722"/>
                    </a:lnTo>
                    <a:lnTo>
                      <a:pt x="193" y="722"/>
                    </a:lnTo>
                    <a:lnTo>
                      <a:pt x="190" y="720"/>
                    </a:lnTo>
                    <a:lnTo>
                      <a:pt x="188" y="719"/>
                    </a:lnTo>
                    <a:lnTo>
                      <a:pt x="186" y="717"/>
                    </a:lnTo>
                    <a:lnTo>
                      <a:pt x="183" y="715"/>
                    </a:lnTo>
                    <a:lnTo>
                      <a:pt x="182" y="713"/>
                    </a:lnTo>
                    <a:lnTo>
                      <a:pt x="181" y="710"/>
                    </a:lnTo>
                    <a:lnTo>
                      <a:pt x="180" y="706"/>
                    </a:lnTo>
                    <a:lnTo>
                      <a:pt x="180" y="195"/>
                    </a:lnTo>
                    <a:lnTo>
                      <a:pt x="181" y="192"/>
                    </a:lnTo>
                    <a:lnTo>
                      <a:pt x="182" y="190"/>
                    </a:lnTo>
                    <a:lnTo>
                      <a:pt x="183" y="186"/>
                    </a:lnTo>
                    <a:lnTo>
                      <a:pt x="186" y="184"/>
                    </a:lnTo>
                    <a:lnTo>
                      <a:pt x="188" y="183"/>
                    </a:lnTo>
                    <a:lnTo>
                      <a:pt x="190" y="181"/>
                    </a:lnTo>
                    <a:lnTo>
                      <a:pt x="193" y="180"/>
                    </a:lnTo>
                    <a:lnTo>
                      <a:pt x="195" y="180"/>
                    </a:lnTo>
                    <a:lnTo>
                      <a:pt x="708" y="180"/>
                    </a:lnTo>
                    <a:lnTo>
                      <a:pt x="710" y="180"/>
                    </a:lnTo>
                    <a:lnTo>
                      <a:pt x="713" y="181"/>
                    </a:lnTo>
                    <a:lnTo>
                      <a:pt x="715" y="183"/>
                    </a:lnTo>
                    <a:lnTo>
                      <a:pt x="719" y="184"/>
                    </a:lnTo>
                    <a:lnTo>
                      <a:pt x="720" y="186"/>
                    </a:lnTo>
                    <a:lnTo>
                      <a:pt x="722" y="190"/>
                    </a:lnTo>
                    <a:lnTo>
                      <a:pt x="722" y="192"/>
                    </a:lnTo>
                    <a:lnTo>
                      <a:pt x="723" y="195"/>
                    </a:lnTo>
                    <a:lnTo>
                      <a:pt x="723" y="706"/>
                    </a:lnTo>
                    <a:close/>
                    <a:moveTo>
                      <a:pt x="888" y="451"/>
                    </a:moveTo>
                    <a:lnTo>
                      <a:pt x="891" y="451"/>
                    </a:lnTo>
                    <a:lnTo>
                      <a:pt x="894" y="450"/>
                    </a:lnTo>
                    <a:lnTo>
                      <a:pt x="897" y="448"/>
                    </a:lnTo>
                    <a:lnTo>
                      <a:pt x="899" y="447"/>
                    </a:lnTo>
                    <a:lnTo>
                      <a:pt x="901" y="445"/>
                    </a:lnTo>
                    <a:lnTo>
                      <a:pt x="902" y="442"/>
                    </a:lnTo>
                    <a:lnTo>
                      <a:pt x="903" y="439"/>
                    </a:lnTo>
                    <a:lnTo>
                      <a:pt x="903" y="436"/>
                    </a:lnTo>
                    <a:lnTo>
                      <a:pt x="903" y="433"/>
                    </a:lnTo>
                    <a:lnTo>
                      <a:pt x="902" y="430"/>
                    </a:lnTo>
                    <a:lnTo>
                      <a:pt x="901" y="428"/>
                    </a:lnTo>
                    <a:lnTo>
                      <a:pt x="899" y="425"/>
                    </a:lnTo>
                    <a:lnTo>
                      <a:pt x="897" y="423"/>
                    </a:lnTo>
                    <a:lnTo>
                      <a:pt x="894" y="422"/>
                    </a:lnTo>
                    <a:lnTo>
                      <a:pt x="891" y="421"/>
                    </a:lnTo>
                    <a:lnTo>
                      <a:pt x="888" y="421"/>
                    </a:lnTo>
                    <a:lnTo>
                      <a:pt x="753" y="421"/>
                    </a:lnTo>
                    <a:lnTo>
                      <a:pt x="753" y="300"/>
                    </a:lnTo>
                    <a:lnTo>
                      <a:pt x="888" y="300"/>
                    </a:lnTo>
                    <a:lnTo>
                      <a:pt x="891" y="300"/>
                    </a:lnTo>
                    <a:lnTo>
                      <a:pt x="894" y="299"/>
                    </a:lnTo>
                    <a:lnTo>
                      <a:pt x="897" y="298"/>
                    </a:lnTo>
                    <a:lnTo>
                      <a:pt x="899" y="296"/>
                    </a:lnTo>
                    <a:lnTo>
                      <a:pt x="901" y="294"/>
                    </a:lnTo>
                    <a:lnTo>
                      <a:pt x="902" y="291"/>
                    </a:lnTo>
                    <a:lnTo>
                      <a:pt x="903" y="288"/>
                    </a:lnTo>
                    <a:lnTo>
                      <a:pt x="903" y="285"/>
                    </a:lnTo>
                    <a:lnTo>
                      <a:pt x="903" y="283"/>
                    </a:lnTo>
                    <a:lnTo>
                      <a:pt x="902" y="280"/>
                    </a:lnTo>
                    <a:lnTo>
                      <a:pt x="901" y="277"/>
                    </a:lnTo>
                    <a:lnTo>
                      <a:pt x="899" y="274"/>
                    </a:lnTo>
                    <a:lnTo>
                      <a:pt x="897" y="273"/>
                    </a:lnTo>
                    <a:lnTo>
                      <a:pt x="894" y="272"/>
                    </a:lnTo>
                    <a:lnTo>
                      <a:pt x="891" y="271"/>
                    </a:lnTo>
                    <a:lnTo>
                      <a:pt x="888" y="270"/>
                    </a:lnTo>
                    <a:lnTo>
                      <a:pt x="753" y="270"/>
                    </a:lnTo>
                    <a:lnTo>
                      <a:pt x="753" y="195"/>
                    </a:lnTo>
                    <a:lnTo>
                      <a:pt x="752" y="186"/>
                    </a:lnTo>
                    <a:lnTo>
                      <a:pt x="749" y="178"/>
                    </a:lnTo>
                    <a:lnTo>
                      <a:pt x="745" y="170"/>
                    </a:lnTo>
                    <a:lnTo>
                      <a:pt x="739" y="163"/>
                    </a:lnTo>
                    <a:lnTo>
                      <a:pt x="733" y="157"/>
                    </a:lnTo>
                    <a:lnTo>
                      <a:pt x="725" y="153"/>
                    </a:lnTo>
                    <a:lnTo>
                      <a:pt x="716" y="151"/>
                    </a:lnTo>
                    <a:lnTo>
                      <a:pt x="708" y="150"/>
                    </a:lnTo>
                    <a:lnTo>
                      <a:pt x="602" y="150"/>
                    </a:lnTo>
                    <a:lnTo>
                      <a:pt x="602" y="15"/>
                    </a:lnTo>
                    <a:lnTo>
                      <a:pt x="602" y="11"/>
                    </a:lnTo>
                    <a:lnTo>
                      <a:pt x="601" y="8"/>
                    </a:lnTo>
                    <a:lnTo>
                      <a:pt x="600" y="6"/>
                    </a:lnTo>
                    <a:lnTo>
                      <a:pt x="597" y="4"/>
                    </a:lnTo>
                    <a:lnTo>
                      <a:pt x="595" y="2"/>
                    </a:lnTo>
                    <a:lnTo>
                      <a:pt x="593" y="1"/>
                    </a:lnTo>
                    <a:lnTo>
                      <a:pt x="590" y="0"/>
                    </a:lnTo>
                    <a:lnTo>
                      <a:pt x="587" y="0"/>
                    </a:lnTo>
                    <a:lnTo>
                      <a:pt x="585" y="0"/>
                    </a:lnTo>
                    <a:lnTo>
                      <a:pt x="581" y="1"/>
                    </a:lnTo>
                    <a:lnTo>
                      <a:pt x="579" y="2"/>
                    </a:lnTo>
                    <a:lnTo>
                      <a:pt x="576" y="4"/>
                    </a:lnTo>
                    <a:lnTo>
                      <a:pt x="575" y="6"/>
                    </a:lnTo>
                    <a:lnTo>
                      <a:pt x="573" y="8"/>
                    </a:lnTo>
                    <a:lnTo>
                      <a:pt x="573" y="11"/>
                    </a:lnTo>
                    <a:lnTo>
                      <a:pt x="572" y="15"/>
                    </a:lnTo>
                    <a:lnTo>
                      <a:pt x="572" y="150"/>
                    </a:lnTo>
                    <a:lnTo>
                      <a:pt x="452" y="150"/>
                    </a:lnTo>
                    <a:lnTo>
                      <a:pt x="452" y="15"/>
                    </a:lnTo>
                    <a:lnTo>
                      <a:pt x="452" y="11"/>
                    </a:lnTo>
                    <a:lnTo>
                      <a:pt x="450" y="8"/>
                    </a:lnTo>
                    <a:lnTo>
                      <a:pt x="449" y="6"/>
                    </a:lnTo>
                    <a:lnTo>
                      <a:pt x="447" y="4"/>
                    </a:lnTo>
                    <a:lnTo>
                      <a:pt x="445" y="2"/>
                    </a:lnTo>
                    <a:lnTo>
                      <a:pt x="442" y="1"/>
                    </a:lnTo>
                    <a:lnTo>
                      <a:pt x="440" y="0"/>
                    </a:lnTo>
                    <a:lnTo>
                      <a:pt x="437" y="0"/>
                    </a:lnTo>
                    <a:lnTo>
                      <a:pt x="433" y="0"/>
                    </a:lnTo>
                    <a:lnTo>
                      <a:pt x="431" y="1"/>
                    </a:lnTo>
                    <a:lnTo>
                      <a:pt x="428" y="2"/>
                    </a:lnTo>
                    <a:lnTo>
                      <a:pt x="426" y="4"/>
                    </a:lnTo>
                    <a:lnTo>
                      <a:pt x="424" y="6"/>
                    </a:lnTo>
                    <a:lnTo>
                      <a:pt x="423" y="8"/>
                    </a:lnTo>
                    <a:lnTo>
                      <a:pt x="421" y="11"/>
                    </a:lnTo>
                    <a:lnTo>
                      <a:pt x="421" y="15"/>
                    </a:lnTo>
                    <a:lnTo>
                      <a:pt x="421" y="150"/>
                    </a:lnTo>
                    <a:lnTo>
                      <a:pt x="301" y="150"/>
                    </a:lnTo>
                    <a:lnTo>
                      <a:pt x="301" y="15"/>
                    </a:lnTo>
                    <a:lnTo>
                      <a:pt x="300" y="11"/>
                    </a:lnTo>
                    <a:lnTo>
                      <a:pt x="300" y="8"/>
                    </a:lnTo>
                    <a:lnTo>
                      <a:pt x="298" y="6"/>
                    </a:lnTo>
                    <a:lnTo>
                      <a:pt x="297" y="4"/>
                    </a:lnTo>
                    <a:lnTo>
                      <a:pt x="294" y="2"/>
                    </a:lnTo>
                    <a:lnTo>
                      <a:pt x="292" y="1"/>
                    </a:lnTo>
                    <a:lnTo>
                      <a:pt x="289" y="0"/>
                    </a:lnTo>
                    <a:lnTo>
                      <a:pt x="286" y="0"/>
                    </a:lnTo>
                    <a:lnTo>
                      <a:pt x="283" y="0"/>
                    </a:lnTo>
                    <a:lnTo>
                      <a:pt x="280" y="1"/>
                    </a:lnTo>
                    <a:lnTo>
                      <a:pt x="278" y="2"/>
                    </a:lnTo>
                    <a:lnTo>
                      <a:pt x="276" y="4"/>
                    </a:lnTo>
                    <a:lnTo>
                      <a:pt x="273" y="6"/>
                    </a:lnTo>
                    <a:lnTo>
                      <a:pt x="272" y="8"/>
                    </a:lnTo>
                    <a:lnTo>
                      <a:pt x="271" y="11"/>
                    </a:lnTo>
                    <a:lnTo>
                      <a:pt x="271" y="15"/>
                    </a:lnTo>
                    <a:lnTo>
                      <a:pt x="271" y="150"/>
                    </a:lnTo>
                    <a:lnTo>
                      <a:pt x="195" y="150"/>
                    </a:lnTo>
                    <a:lnTo>
                      <a:pt x="187" y="151"/>
                    </a:lnTo>
                    <a:lnTo>
                      <a:pt x="178" y="153"/>
                    </a:lnTo>
                    <a:lnTo>
                      <a:pt x="171" y="157"/>
                    </a:lnTo>
                    <a:lnTo>
                      <a:pt x="164" y="163"/>
                    </a:lnTo>
                    <a:lnTo>
                      <a:pt x="159" y="170"/>
                    </a:lnTo>
                    <a:lnTo>
                      <a:pt x="154" y="178"/>
                    </a:lnTo>
                    <a:lnTo>
                      <a:pt x="151" y="186"/>
                    </a:lnTo>
                    <a:lnTo>
                      <a:pt x="150" y="195"/>
                    </a:lnTo>
                    <a:lnTo>
                      <a:pt x="150" y="240"/>
                    </a:lnTo>
                    <a:lnTo>
                      <a:pt x="15" y="240"/>
                    </a:lnTo>
                    <a:lnTo>
                      <a:pt x="12" y="241"/>
                    </a:lnTo>
                    <a:lnTo>
                      <a:pt x="10" y="241"/>
                    </a:lnTo>
                    <a:lnTo>
                      <a:pt x="6" y="243"/>
                    </a:lnTo>
                    <a:lnTo>
                      <a:pt x="4" y="244"/>
                    </a:lnTo>
                    <a:lnTo>
                      <a:pt x="2" y="247"/>
                    </a:lnTo>
                    <a:lnTo>
                      <a:pt x="1" y="250"/>
                    </a:lnTo>
                    <a:lnTo>
                      <a:pt x="0" y="253"/>
                    </a:lnTo>
                    <a:lnTo>
                      <a:pt x="0" y="255"/>
                    </a:lnTo>
                    <a:lnTo>
                      <a:pt x="0" y="258"/>
                    </a:lnTo>
                    <a:lnTo>
                      <a:pt x="1" y="261"/>
                    </a:lnTo>
                    <a:lnTo>
                      <a:pt x="2" y="264"/>
                    </a:lnTo>
                    <a:lnTo>
                      <a:pt x="4" y="266"/>
                    </a:lnTo>
                    <a:lnTo>
                      <a:pt x="6" y="268"/>
                    </a:lnTo>
                    <a:lnTo>
                      <a:pt x="10" y="269"/>
                    </a:lnTo>
                    <a:lnTo>
                      <a:pt x="12" y="270"/>
                    </a:lnTo>
                    <a:lnTo>
                      <a:pt x="15" y="270"/>
                    </a:lnTo>
                    <a:lnTo>
                      <a:pt x="150" y="270"/>
                    </a:lnTo>
                    <a:lnTo>
                      <a:pt x="150" y="391"/>
                    </a:lnTo>
                    <a:lnTo>
                      <a:pt x="15" y="391"/>
                    </a:lnTo>
                    <a:lnTo>
                      <a:pt x="12" y="391"/>
                    </a:lnTo>
                    <a:lnTo>
                      <a:pt x="10" y="392"/>
                    </a:lnTo>
                    <a:lnTo>
                      <a:pt x="6" y="393"/>
                    </a:lnTo>
                    <a:lnTo>
                      <a:pt x="4" y="395"/>
                    </a:lnTo>
                    <a:lnTo>
                      <a:pt x="2" y="398"/>
                    </a:lnTo>
                    <a:lnTo>
                      <a:pt x="1" y="400"/>
                    </a:lnTo>
                    <a:lnTo>
                      <a:pt x="0" y="403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1" y="412"/>
                    </a:lnTo>
                    <a:lnTo>
                      <a:pt x="2" y="415"/>
                    </a:lnTo>
                    <a:lnTo>
                      <a:pt x="4" y="417"/>
                    </a:lnTo>
                    <a:lnTo>
                      <a:pt x="6" y="418"/>
                    </a:lnTo>
                    <a:lnTo>
                      <a:pt x="10" y="420"/>
                    </a:lnTo>
                    <a:lnTo>
                      <a:pt x="12" y="420"/>
                    </a:lnTo>
                    <a:lnTo>
                      <a:pt x="15" y="421"/>
                    </a:lnTo>
                    <a:lnTo>
                      <a:pt x="150" y="421"/>
                    </a:lnTo>
                    <a:lnTo>
                      <a:pt x="150" y="541"/>
                    </a:lnTo>
                    <a:lnTo>
                      <a:pt x="15" y="541"/>
                    </a:lnTo>
                    <a:lnTo>
                      <a:pt x="12" y="541"/>
                    </a:lnTo>
                    <a:lnTo>
                      <a:pt x="10" y="542"/>
                    </a:lnTo>
                    <a:lnTo>
                      <a:pt x="6" y="543"/>
                    </a:lnTo>
                    <a:lnTo>
                      <a:pt x="4" y="546"/>
                    </a:lnTo>
                    <a:lnTo>
                      <a:pt x="2" y="548"/>
                    </a:lnTo>
                    <a:lnTo>
                      <a:pt x="1" y="551"/>
                    </a:lnTo>
                    <a:lnTo>
                      <a:pt x="0" y="553"/>
                    </a:lnTo>
                    <a:lnTo>
                      <a:pt x="0" y="556"/>
                    </a:lnTo>
                    <a:lnTo>
                      <a:pt x="0" y="560"/>
                    </a:lnTo>
                    <a:lnTo>
                      <a:pt x="1" y="563"/>
                    </a:lnTo>
                    <a:lnTo>
                      <a:pt x="2" y="565"/>
                    </a:lnTo>
                    <a:lnTo>
                      <a:pt x="4" y="567"/>
                    </a:lnTo>
                    <a:lnTo>
                      <a:pt x="6" y="569"/>
                    </a:lnTo>
                    <a:lnTo>
                      <a:pt x="10" y="570"/>
                    </a:lnTo>
                    <a:lnTo>
                      <a:pt x="12" y="571"/>
                    </a:lnTo>
                    <a:lnTo>
                      <a:pt x="15" y="571"/>
                    </a:lnTo>
                    <a:lnTo>
                      <a:pt x="150" y="571"/>
                    </a:lnTo>
                    <a:lnTo>
                      <a:pt x="150" y="706"/>
                    </a:lnTo>
                    <a:lnTo>
                      <a:pt x="151" y="716"/>
                    </a:lnTo>
                    <a:lnTo>
                      <a:pt x="154" y="725"/>
                    </a:lnTo>
                    <a:lnTo>
                      <a:pt x="159" y="732"/>
                    </a:lnTo>
                    <a:lnTo>
                      <a:pt x="164" y="739"/>
                    </a:lnTo>
                    <a:lnTo>
                      <a:pt x="171" y="744"/>
                    </a:lnTo>
                    <a:lnTo>
                      <a:pt x="178" y="748"/>
                    </a:lnTo>
                    <a:lnTo>
                      <a:pt x="187" y="752"/>
                    </a:lnTo>
                    <a:lnTo>
                      <a:pt x="195" y="753"/>
                    </a:lnTo>
                    <a:lnTo>
                      <a:pt x="301" y="752"/>
                    </a:lnTo>
                    <a:lnTo>
                      <a:pt x="301" y="888"/>
                    </a:lnTo>
                    <a:lnTo>
                      <a:pt x="301" y="891"/>
                    </a:lnTo>
                    <a:lnTo>
                      <a:pt x="302" y="893"/>
                    </a:lnTo>
                    <a:lnTo>
                      <a:pt x="304" y="896"/>
                    </a:lnTo>
                    <a:lnTo>
                      <a:pt x="306" y="898"/>
                    </a:lnTo>
                    <a:lnTo>
                      <a:pt x="308" y="900"/>
                    </a:lnTo>
                    <a:lnTo>
                      <a:pt x="310" y="902"/>
                    </a:lnTo>
                    <a:lnTo>
                      <a:pt x="313" y="903"/>
                    </a:lnTo>
                    <a:lnTo>
                      <a:pt x="316" y="903"/>
                    </a:lnTo>
                    <a:lnTo>
                      <a:pt x="320" y="903"/>
                    </a:lnTo>
                    <a:lnTo>
                      <a:pt x="322" y="902"/>
                    </a:lnTo>
                    <a:lnTo>
                      <a:pt x="325" y="900"/>
                    </a:lnTo>
                    <a:lnTo>
                      <a:pt x="327" y="898"/>
                    </a:lnTo>
                    <a:lnTo>
                      <a:pt x="328" y="896"/>
                    </a:lnTo>
                    <a:lnTo>
                      <a:pt x="330" y="893"/>
                    </a:lnTo>
                    <a:lnTo>
                      <a:pt x="330" y="891"/>
                    </a:lnTo>
                    <a:lnTo>
                      <a:pt x="331" y="888"/>
                    </a:lnTo>
                    <a:lnTo>
                      <a:pt x="331" y="752"/>
                    </a:lnTo>
                    <a:lnTo>
                      <a:pt x="452" y="752"/>
                    </a:lnTo>
                    <a:lnTo>
                      <a:pt x="452" y="888"/>
                    </a:lnTo>
                    <a:lnTo>
                      <a:pt x="452" y="891"/>
                    </a:lnTo>
                    <a:lnTo>
                      <a:pt x="453" y="893"/>
                    </a:lnTo>
                    <a:lnTo>
                      <a:pt x="454" y="896"/>
                    </a:lnTo>
                    <a:lnTo>
                      <a:pt x="456" y="898"/>
                    </a:lnTo>
                    <a:lnTo>
                      <a:pt x="458" y="900"/>
                    </a:lnTo>
                    <a:lnTo>
                      <a:pt x="461" y="902"/>
                    </a:lnTo>
                    <a:lnTo>
                      <a:pt x="463" y="903"/>
                    </a:lnTo>
                    <a:lnTo>
                      <a:pt x="467" y="903"/>
                    </a:lnTo>
                    <a:lnTo>
                      <a:pt x="470" y="903"/>
                    </a:lnTo>
                    <a:lnTo>
                      <a:pt x="473" y="902"/>
                    </a:lnTo>
                    <a:lnTo>
                      <a:pt x="475" y="900"/>
                    </a:lnTo>
                    <a:lnTo>
                      <a:pt x="477" y="898"/>
                    </a:lnTo>
                    <a:lnTo>
                      <a:pt x="479" y="896"/>
                    </a:lnTo>
                    <a:lnTo>
                      <a:pt x="480" y="893"/>
                    </a:lnTo>
                    <a:lnTo>
                      <a:pt x="482" y="891"/>
                    </a:lnTo>
                    <a:lnTo>
                      <a:pt x="482" y="888"/>
                    </a:lnTo>
                    <a:lnTo>
                      <a:pt x="482" y="752"/>
                    </a:lnTo>
                    <a:lnTo>
                      <a:pt x="602" y="752"/>
                    </a:lnTo>
                    <a:lnTo>
                      <a:pt x="602" y="888"/>
                    </a:lnTo>
                    <a:lnTo>
                      <a:pt x="603" y="891"/>
                    </a:lnTo>
                    <a:lnTo>
                      <a:pt x="604" y="893"/>
                    </a:lnTo>
                    <a:lnTo>
                      <a:pt x="605" y="896"/>
                    </a:lnTo>
                    <a:lnTo>
                      <a:pt x="607" y="898"/>
                    </a:lnTo>
                    <a:lnTo>
                      <a:pt x="609" y="900"/>
                    </a:lnTo>
                    <a:lnTo>
                      <a:pt x="611" y="902"/>
                    </a:lnTo>
                    <a:lnTo>
                      <a:pt x="615" y="903"/>
                    </a:lnTo>
                    <a:lnTo>
                      <a:pt x="617" y="903"/>
                    </a:lnTo>
                    <a:lnTo>
                      <a:pt x="620" y="903"/>
                    </a:lnTo>
                    <a:lnTo>
                      <a:pt x="623" y="902"/>
                    </a:lnTo>
                    <a:lnTo>
                      <a:pt x="625" y="900"/>
                    </a:lnTo>
                    <a:lnTo>
                      <a:pt x="627" y="898"/>
                    </a:lnTo>
                    <a:lnTo>
                      <a:pt x="630" y="896"/>
                    </a:lnTo>
                    <a:lnTo>
                      <a:pt x="631" y="893"/>
                    </a:lnTo>
                    <a:lnTo>
                      <a:pt x="632" y="891"/>
                    </a:lnTo>
                    <a:lnTo>
                      <a:pt x="632" y="888"/>
                    </a:lnTo>
                    <a:lnTo>
                      <a:pt x="632" y="752"/>
                    </a:lnTo>
                    <a:lnTo>
                      <a:pt x="708" y="752"/>
                    </a:lnTo>
                    <a:lnTo>
                      <a:pt x="716" y="752"/>
                    </a:lnTo>
                    <a:lnTo>
                      <a:pt x="725" y="748"/>
                    </a:lnTo>
                    <a:lnTo>
                      <a:pt x="733" y="744"/>
                    </a:lnTo>
                    <a:lnTo>
                      <a:pt x="739" y="739"/>
                    </a:lnTo>
                    <a:lnTo>
                      <a:pt x="745" y="732"/>
                    </a:lnTo>
                    <a:lnTo>
                      <a:pt x="749" y="725"/>
                    </a:lnTo>
                    <a:lnTo>
                      <a:pt x="752" y="716"/>
                    </a:lnTo>
                    <a:lnTo>
                      <a:pt x="753" y="706"/>
                    </a:lnTo>
                    <a:lnTo>
                      <a:pt x="753" y="601"/>
                    </a:lnTo>
                    <a:lnTo>
                      <a:pt x="888" y="601"/>
                    </a:lnTo>
                    <a:lnTo>
                      <a:pt x="891" y="601"/>
                    </a:lnTo>
                    <a:lnTo>
                      <a:pt x="894" y="600"/>
                    </a:lnTo>
                    <a:lnTo>
                      <a:pt x="897" y="599"/>
                    </a:lnTo>
                    <a:lnTo>
                      <a:pt x="899" y="597"/>
                    </a:lnTo>
                    <a:lnTo>
                      <a:pt x="901" y="595"/>
                    </a:lnTo>
                    <a:lnTo>
                      <a:pt x="902" y="593"/>
                    </a:lnTo>
                    <a:lnTo>
                      <a:pt x="903" y="590"/>
                    </a:lnTo>
                    <a:lnTo>
                      <a:pt x="903" y="586"/>
                    </a:lnTo>
                    <a:lnTo>
                      <a:pt x="903" y="583"/>
                    </a:lnTo>
                    <a:lnTo>
                      <a:pt x="902" y="581"/>
                    </a:lnTo>
                    <a:lnTo>
                      <a:pt x="901" y="578"/>
                    </a:lnTo>
                    <a:lnTo>
                      <a:pt x="899" y="576"/>
                    </a:lnTo>
                    <a:lnTo>
                      <a:pt x="897" y="575"/>
                    </a:lnTo>
                    <a:lnTo>
                      <a:pt x="894" y="572"/>
                    </a:lnTo>
                    <a:lnTo>
                      <a:pt x="891" y="571"/>
                    </a:lnTo>
                    <a:lnTo>
                      <a:pt x="888" y="571"/>
                    </a:lnTo>
                    <a:lnTo>
                      <a:pt x="753" y="571"/>
                    </a:lnTo>
                    <a:lnTo>
                      <a:pt x="753" y="451"/>
                    </a:lnTo>
                    <a:lnTo>
                      <a:pt x="888" y="4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5">
                <a:extLst>
                  <a:ext uri="{FF2B5EF4-FFF2-40B4-BE49-F238E27FC236}">
                    <a16:creationId xmlns:a16="http://schemas.microsoft.com/office/drawing/2014/main" id="{A796898F-FD48-4546-ADB8-F17A8C7F1E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475" y="3148013"/>
                <a:ext cx="153988" cy="152400"/>
              </a:xfrm>
              <a:custGeom>
                <a:avLst/>
                <a:gdLst>
                  <a:gd name="T0" fmla="*/ 451 w 483"/>
                  <a:gd name="T1" fmla="*/ 403 h 481"/>
                  <a:gd name="T2" fmla="*/ 445 w 483"/>
                  <a:gd name="T3" fmla="*/ 420 h 481"/>
                  <a:gd name="T4" fmla="*/ 435 w 483"/>
                  <a:gd name="T5" fmla="*/ 434 h 481"/>
                  <a:gd name="T6" fmla="*/ 421 w 483"/>
                  <a:gd name="T7" fmla="*/ 444 h 481"/>
                  <a:gd name="T8" fmla="*/ 405 w 483"/>
                  <a:gd name="T9" fmla="*/ 450 h 481"/>
                  <a:gd name="T10" fmla="*/ 91 w 483"/>
                  <a:gd name="T11" fmla="*/ 451 h 481"/>
                  <a:gd name="T12" fmla="*/ 73 w 483"/>
                  <a:gd name="T13" fmla="*/ 449 h 481"/>
                  <a:gd name="T14" fmla="*/ 57 w 483"/>
                  <a:gd name="T15" fmla="*/ 442 h 481"/>
                  <a:gd name="T16" fmla="*/ 44 w 483"/>
                  <a:gd name="T17" fmla="*/ 430 h 481"/>
                  <a:gd name="T18" fmla="*/ 36 w 483"/>
                  <a:gd name="T19" fmla="*/ 415 h 481"/>
                  <a:gd name="T20" fmla="*/ 31 w 483"/>
                  <a:gd name="T21" fmla="*/ 398 h 481"/>
                  <a:gd name="T22" fmla="*/ 31 w 483"/>
                  <a:gd name="T23" fmla="*/ 85 h 481"/>
                  <a:gd name="T24" fmla="*/ 36 w 483"/>
                  <a:gd name="T25" fmla="*/ 67 h 481"/>
                  <a:gd name="T26" fmla="*/ 44 w 483"/>
                  <a:gd name="T27" fmla="*/ 52 h 481"/>
                  <a:gd name="T28" fmla="*/ 57 w 483"/>
                  <a:gd name="T29" fmla="*/ 41 h 481"/>
                  <a:gd name="T30" fmla="*/ 73 w 483"/>
                  <a:gd name="T31" fmla="*/ 33 h 481"/>
                  <a:gd name="T32" fmla="*/ 91 w 483"/>
                  <a:gd name="T33" fmla="*/ 30 h 481"/>
                  <a:gd name="T34" fmla="*/ 405 w 483"/>
                  <a:gd name="T35" fmla="*/ 31 h 481"/>
                  <a:gd name="T36" fmla="*/ 421 w 483"/>
                  <a:gd name="T37" fmla="*/ 37 h 481"/>
                  <a:gd name="T38" fmla="*/ 435 w 483"/>
                  <a:gd name="T39" fmla="*/ 48 h 481"/>
                  <a:gd name="T40" fmla="*/ 445 w 483"/>
                  <a:gd name="T41" fmla="*/ 62 h 481"/>
                  <a:gd name="T42" fmla="*/ 451 w 483"/>
                  <a:gd name="T43" fmla="*/ 78 h 481"/>
                  <a:gd name="T44" fmla="*/ 453 w 483"/>
                  <a:gd name="T45" fmla="*/ 391 h 481"/>
                  <a:gd name="T46" fmla="*/ 82 w 483"/>
                  <a:gd name="T47" fmla="*/ 1 h 481"/>
                  <a:gd name="T48" fmla="*/ 56 w 483"/>
                  <a:gd name="T49" fmla="*/ 7 h 481"/>
                  <a:gd name="T50" fmla="*/ 33 w 483"/>
                  <a:gd name="T51" fmla="*/ 20 h 481"/>
                  <a:gd name="T52" fmla="*/ 16 w 483"/>
                  <a:gd name="T53" fmla="*/ 40 h 481"/>
                  <a:gd name="T54" fmla="*/ 5 w 483"/>
                  <a:gd name="T55" fmla="*/ 63 h 481"/>
                  <a:gd name="T56" fmla="*/ 0 w 483"/>
                  <a:gd name="T57" fmla="*/ 90 h 481"/>
                  <a:gd name="T58" fmla="*/ 2 w 483"/>
                  <a:gd name="T59" fmla="*/ 410 h 481"/>
                  <a:gd name="T60" fmla="*/ 12 w 483"/>
                  <a:gd name="T61" fmla="*/ 434 h 481"/>
                  <a:gd name="T62" fmla="*/ 27 w 483"/>
                  <a:gd name="T63" fmla="*/ 456 h 481"/>
                  <a:gd name="T64" fmla="*/ 48 w 483"/>
                  <a:gd name="T65" fmla="*/ 471 h 481"/>
                  <a:gd name="T66" fmla="*/ 73 w 483"/>
                  <a:gd name="T67" fmla="*/ 480 h 481"/>
                  <a:gd name="T68" fmla="*/ 392 w 483"/>
                  <a:gd name="T69" fmla="*/ 481 h 481"/>
                  <a:gd name="T70" fmla="*/ 418 w 483"/>
                  <a:gd name="T71" fmla="*/ 478 h 481"/>
                  <a:gd name="T72" fmla="*/ 442 w 483"/>
                  <a:gd name="T73" fmla="*/ 466 h 481"/>
                  <a:gd name="T74" fmla="*/ 461 w 483"/>
                  <a:gd name="T75" fmla="*/ 449 h 481"/>
                  <a:gd name="T76" fmla="*/ 475 w 483"/>
                  <a:gd name="T77" fmla="*/ 427 h 481"/>
                  <a:gd name="T78" fmla="*/ 482 w 483"/>
                  <a:gd name="T79" fmla="*/ 401 h 481"/>
                  <a:gd name="T80" fmla="*/ 482 w 483"/>
                  <a:gd name="T81" fmla="*/ 81 h 481"/>
                  <a:gd name="T82" fmla="*/ 475 w 483"/>
                  <a:gd name="T83" fmla="*/ 56 h 481"/>
                  <a:gd name="T84" fmla="*/ 461 w 483"/>
                  <a:gd name="T85" fmla="*/ 33 h 481"/>
                  <a:gd name="T86" fmla="*/ 442 w 483"/>
                  <a:gd name="T87" fmla="*/ 16 h 481"/>
                  <a:gd name="T88" fmla="*/ 418 w 483"/>
                  <a:gd name="T89" fmla="*/ 4 h 481"/>
                  <a:gd name="T90" fmla="*/ 392 w 483"/>
                  <a:gd name="T9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3" h="481">
                    <a:moveTo>
                      <a:pt x="453" y="391"/>
                    </a:moveTo>
                    <a:lnTo>
                      <a:pt x="452" y="398"/>
                    </a:lnTo>
                    <a:lnTo>
                      <a:pt x="451" y="403"/>
                    </a:lnTo>
                    <a:lnTo>
                      <a:pt x="450" y="410"/>
                    </a:lnTo>
                    <a:lnTo>
                      <a:pt x="447" y="415"/>
                    </a:lnTo>
                    <a:lnTo>
                      <a:pt x="445" y="420"/>
                    </a:lnTo>
                    <a:lnTo>
                      <a:pt x="442" y="425"/>
                    </a:lnTo>
                    <a:lnTo>
                      <a:pt x="439" y="430"/>
                    </a:lnTo>
                    <a:lnTo>
                      <a:pt x="435" y="434"/>
                    </a:lnTo>
                    <a:lnTo>
                      <a:pt x="430" y="438"/>
                    </a:lnTo>
                    <a:lnTo>
                      <a:pt x="426" y="442"/>
                    </a:lnTo>
                    <a:lnTo>
                      <a:pt x="421" y="444"/>
                    </a:lnTo>
                    <a:lnTo>
                      <a:pt x="415" y="447"/>
                    </a:lnTo>
                    <a:lnTo>
                      <a:pt x="410" y="449"/>
                    </a:lnTo>
                    <a:lnTo>
                      <a:pt x="405" y="450"/>
                    </a:lnTo>
                    <a:lnTo>
                      <a:pt x="398" y="451"/>
                    </a:lnTo>
                    <a:lnTo>
                      <a:pt x="392" y="451"/>
                    </a:lnTo>
                    <a:lnTo>
                      <a:pt x="91" y="451"/>
                    </a:lnTo>
                    <a:lnTo>
                      <a:pt x="85" y="451"/>
                    </a:lnTo>
                    <a:lnTo>
                      <a:pt x="79" y="450"/>
                    </a:lnTo>
                    <a:lnTo>
                      <a:pt x="73" y="449"/>
                    </a:lnTo>
                    <a:lnTo>
                      <a:pt x="68" y="447"/>
                    </a:lnTo>
                    <a:lnTo>
                      <a:pt x="62" y="444"/>
                    </a:lnTo>
                    <a:lnTo>
                      <a:pt x="57" y="442"/>
                    </a:lnTo>
                    <a:lnTo>
                      <a:pt x="53" y="438"/>
                    </a:lnTo>
                    <a:lnTo>
                      <a:pt x="48" y="434"/>
                    </a:lnTo>
                    <a:lnTo>
                      <a:pt x="44" y="430"/>
                    </a:lnTo>
                    <a:lnTo>
                      <a:pt x="41" y="425"/>
                    </a:lnTo>
                    <a:lnTo>
                      <a:pt x="38" y="420"/>
                    </a:lnTo>
                    <a:lnTo>
                      <a:pt x="36" y="415"/>
                    </a:lnTo>
                    <a:lnTo>
                      <a:pt x="33" y="410"/>
                    </a:lnTo>
                    <a:lnTo>
                      <a:pt x="32" y="403"/>
                    </a:lnTo>
                    <a:lnTo>
                      <a:pt x="31" y="398"/>
                    </a:lnTo>
                    <a:lnTo>
                      <a:pt x="31" y="391"/>
                    </a:lnTo>
                    <a:lnTo>
                      <a:pt x="31" y="90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6" y="67"/>
                    </a:lnTo>
                    <a:lnTo>
                      <a:pt x="38" y="62"/>
                    </a:lnTo>
                    <a:lnTo>
                      <a:pt x="41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3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8" y="35"/>
                    </a:lnTo>
                    <a:lnTo>
                      <a:pt x="73" y="33"/>
                    </a:lnTo>
                    <a:lnTo>
                      <a:pt x="79" y="31"/>
                    </a:lnTo>
                    <a:lnTo>
                      <a:pt x="85" y="31"/>
                    </a:lnTo>
                    <a:lnTo>
                      <a:pt x="91" y="30"/>
                    </a:lnTo>
                    <a:lnTo>
                      <a:pt x="392" y="30"/>
                    </a:lnTo>
                    <a:lnTo>
                      <a:pt x="398" y="31"/>
                    </a:lnTo>
                    <a:lnTo>
                      <a:pt x="405" y="31"/>
                    </a:lnTo>
                    <a:lnTo>
                      <a:pt x="410" y="33"/>
                    </a:lnTo>
                    <a:lnTo>
                      <a:pt x="415" y="35"/>
                    </a:lnTo>
                    <a:lnTo>
                      <a:pt x="421" y="37"/>
                    </a:lnTo>
                    <a:lnTo>
                      <a:pt x="426" y="41"/>
                    </a:lnTo>
                    <a:lnTo>
                      <a:pt x="430" y="44"/>
                    </a:lnTo>
                    <a:lnTo>
                      <a:pt x="435" y="48"/>
                    </a:lnTo>
                    <a:lnTo>
                      <a:pt x="439" y="52"/>
                    </a:lnTo>
                    <a:lnTo>
                      <a:pt x="442" y="57"/>
                    </a:lnTo>
                    <a:lnTo>
                      <a:pt x="445" y="62"/>
                    </a:lnTo>
                    <a:lnTo>
                      <a:pt x="447" y="67"/>
                    </a:lnTo>
                    <a:lnTo>
                      <a:pt x="450" y="73"/>
                    </a:lnTo>
                    <a:lnTo>
                      <a:pt x="451" y="78"/>
                    </a:lnTo>
                    <a:lnTo>
                      <a:pt x="452" y="85"/>
                    </a:lnTo>
                    <a:lnTo>
                      <a:pt x="453" y="90"/>
                    </a:lnTo>
                    <a:lnTo>
                      <a:pt x="453" y="391"/>
                    </a:lnTo>
                    <a:close/>
                    <a:moveTo>
                      <a:pt x="392" y="0"/>
                    </a:moveTo>
                    <a:lnTo>
                      <a:pt x="91" y="0"/>
                    </a:lnTo>
                    <a:lnTo>
                      <a:pt x="82" y="1"/>
                    </a:lnTo>
                    <a:lnTo>
                      <a:pt x="73" y="2"/>
                    </a:lnTo>
                    <a:lnTo>
                      <a:pt x="65" y="4"/>
                    </a:lnTo>
                    <a:lnTo>
                      <a:pt x="56" y="7"/>
                    </a:lnTo>
                    <a:lnTo>
                      <a:pt x="48" y="11"/>
                    </a:lnTo>
                    <a:lnTo>
                      <a:pt x="41" y="16"/>
                    </a:lnTo>
                    <a:lnTo>
                      <a:pt x="33" y="20"/>
                    </a:lnTo>
                    <a:lnTo>
                      <a:pt x="27" y="27"/>
                    </a:lnTo>
                    <a:lnTo>
                      <a:pt x="22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8" y="56"/>
                    </a:lnTo>
                    <a:lnTo>
                      <a:pt x="5" y="63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0"/>
                    </a:lnTo>
                    <a:lnTo>
                      <a:pt x="0" y="391"/>
                    </a:lnTo>
                    <a:lnTo>
                      <a:pt x="1" y="401"/>
                    </a:lnTo>
                    <a:lnTo>
                      <a:pt x="2" y="410"/>
                    </a:lnTo>
                    <a:lnTo>
                      <a:pt x="5" y="418"/>
                    </a:lnTo>
                    <a:lnTo>
                      <a:pt x="8" y="427"/>
                    </a:lnTo>
                    <a:lnTo>
                      <a:pt x="12" y="434"/>
                    </a:lnTo>
                    <a:lnTo>
                      <a:pt x="16" y="442"/>
                    </a:lnTo>
                    <a:lnTo>
                      <a:pt x="22" y="449"/>
                    </a:lnTo>
                    <a:lnTo>
                      <a:pt x="27" y="456"/>
                    </a:lnTo>
                    <a:lnTo>
                      <a:pt x="33" y="461"/>
                    </a:lnTo>
                    <a:lnTo>
                      <a:pt x="41" y="466"/>
                    </a:lnTo>
                    <a:lnTo>
                      <a:pt x="48" y="471"/>
                    </a:lnTo>
                    <a:lnTo>
                      <a:pt x="56" y="475"/>
                    </a:lnTo>
                    <a:lnTo>
                      <a:pt x="65" y="478"/>
                    </a:lnTo>
                    <a:lnTo>
                      <a:pt x="73" y="480"/>
                    </a:lnTo>
                    <a:lnTo>
                      <a:pt x="82" y="481"/>
                    </a:lnTo>
                    <a:lnTo>
                      <a:pt x="91" y="481"/>
                    </a:lnTo>
                    <a:lnTo>
                      <a:pt x="392" y="481"/>
                    </a:lnTo>
                    <a:lnTo>
                      <a:pt x="401" y="481"/>
                    </a:lnTo>
                    <a:lnTo>
                      <a:pt x="410" y="480"/>
                    </a:lnTo>
                    <a:lnTo>
                      <a:pt x="418" y="478"/>
                    </a:lnTo>
                    <a:lnTo>
                      <a:pt x="427" y="475"/>
                    </a:lnTo>
                    <a:lnTo>
                      <a:pt x="436" y="471"/>
                    </a:lnTo>
                    <a:lnTo>
                      <a:pt x="442" y="466"/>
                    </a:lnTo>
                    <a:lnTo>
                      <a:pt x="450" y="461"/>
                    </a:lnTo>
                    <a:lnTo>
                      <a:pt x="456" y="456"/>
                    </a:lnTo>
                    <a:lnTo>
                      <a:pt x="461" y="449"/>
                    </a:lnTo>
                    <a:lnTo>
                      <a:pt x="467" y="442"/>
                    </a:lnTo>
                    <a:lnTo>
                      <a:pt x="471" y="434"/>
                    </a:lnTo>
                    <a:lnTo>
                      <a:pt x="475" y="427"/>
                    </a:lnTo>
                    <a:lnTo>
                      <a:pt x="479" y="418"/>
                    </a:lnTo>
                    <a:lnTo>
                      <a:pt x="481" y="410"/>
                    </a:lnTo>
                    <a:lnTo>
                      <a:pt x="482" y="401"/>
                    </a:lnTo>
                    <a:lnTo>
                      <a:pt x="483" y="391"/>
                    </a:lnTo>
                    <a:lnTo>
                      <a:pt x="483" y="90"/>
                    </a:lnTo>
                    <a:lnTo>
                      <a:pt x="482" y="81"/>
                    </a:lnTo>
                    <a:lnTo>
                      <a:pt x="481" y="73"/>
                    </a:lnTo>
                    <a:lnTo>
                      <a:pt x="479" y="63"/>
                    </a:lnTo>
                    <a:lnTo>
                      <a:pt x="475" y="56"/>
                    </a:lnTo>
                    <a:lnTo>
                      <a:pt x="471" y="47"/>
                    </a:lnTo>
                    <a:lnTo>
                      <a:pt x="467" y="40"/>
                    </a:lnTo>
                    <a:lnTo>
                      <a:pt x="461" y="33"/>
                    </a:lnTo>
                    <a:lnTo>
                      <a:pt x="456" y="27"/>
                    </a:lnTo>
                    <a:lnTo>
                      <a:pt x="450" y="21"/>
                    </a:lnTo>
                    <a:lnTo>
                      <a:pt x="442" y="16"/>
                    </a:lnTo>
                    <a:lnTo>
                      <a:pt x="436" y="11"/>
                    </a:lnTo>
                    <a:lnTo>
                      <a:pt x="427" y="7"/>
                    </a:lnTo>
                    <a:lnTo>
                      <a:pt x="418" y="4"/>
                    </a:lnTo>
                    <a:lnTo>
                      <a:pt x="410" y="2"/>
                    </a:lnTo>
                    <a:lnTo>
                      <a:pt x="401" y="1"/>
                    </a:lnTo>
                    <a:lnTo>
                      <a:pt x="392" y="0"/>
                    </a:lnTo>
                    <a:lnTo>
                      <a:pt x="3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id="{8CBFF035-E92A-4A5F-9926-85C065FB7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3186113"/>
                <a:ext cx="57150" cy="9525"/>
              </a:xfrm>
              <a:custGeom>
                <a:avLst/>
                <a:gdLst>
                  <a:gd name="T0" fmla="*/ 15 w 181"/>
                  <a:gd name="T1" fmla="*/ 30 h 30"/>
                  <a:gd name="T2" fmla="*/ 166 w 181"/>
                  <a:gd name="T3" fmla="*/ 30 h 30"/>
                  <a:gd name="T4" fmla="*/ 169 w 181"/>
                  <a:gd name="T5" fmla="*/ 29 h 30"/>
                  <a:gd name="T6" fmla="*/ 172 w 181"/>
                  <a:gd name="T7" fmla="*/ 28 h 30"/>
                  <a:gd name="T8" fmla="*/ 174 w 181"/>
                  <a:gd name="T9" fmla="*/ 27 h 30"/>
                  <a:gd name="T10" fmla="*/ 176 w 181"/>
                  <a:gd name="T11" fmla="*/ 25 h 30"/>
                  <a:gd name="T12" fmla="*/ 178 w 181"/>
                  <a:gd name="T13" fmla="*/ 23 h 30"/>
                  <a:gd name="T14" fmla="*/ 180 w 181"/>
                  <a:gd name="T15" fmla="*/ 20 h 30"/>
                  <a:gd name="T16" fmla="*/ 181 w 181"/>
                  <a:gd name="T17" fmla="*/ 17 h 30"/>
                  <a:gd name="T18" fmla="*/ 181 w 181"/>
                  <a:gd name="T19" fmla="*/ 15 h 30"/>
                  <a:gd name="T20" fmla="*/ 181 w 181"/>
                  <a:gd name="T21" fmla="*/ 12 h 30"/>
                  <a:gd name="T22" fmla="*/ 180 w 181"/>
                  <a:gd name="T23" fmla="*/ 9 h 30"/>
                  <a:gd name="T24" fmla="*/ 178 w 181"/>
                  <a:gd name="T25" fmla="*/ 7 h 30"/>
                  <a:gd name="T26" fmla="*/ 176 w 181"/>
                  <a:gd name="T27" fmla="*/ 4 h 30"/>
                  <a:gd name="T28" fmla="*/ 174 w 181"/>
                  <a:gd name="T29" fmla="*/ 2 h 30"/>
                  <a:gd name="T30" fmla="*/ 172 w 181"/>
                  <a:gd name="T31" fmla="*/ 1 h 30"/>
                  <a:gd name="T32" fmla="*/ 169 w 181"/>
                  <a:gd name="T33" fmla="*/ 0 h 30"/>
                  <a:gd name="T34" fmla="*/ 166 w 181"/>
                  <a:gd name="T35" fmla="*/ 0 h 30"/>
                  <a:gd name="T36" fmla="*/ 15 w 181"/>
                  <a:gd name="T37" fmla="*/ 0 h 30"/>
                  <a:gd name="T38" fmla="*/ 12 w 181"/>
                  <a:gd name="T39" fmla="*/ 0 h 30"/>
                  <a:gd name="T40" fmla="*/ 9 w 181"/>
                  <a:gd name="T41" fmla="*/ 1 h 30"/>
                  <a:gd name="T42" fmla="*/ 7 w 181"/>
                  <a:gd name="T43" fmla="*/ 2 h 30"/>
                  <a:gd name="T44" fmla="*/ 5 w 181"/>
                  <a:gd name="T45" fmla="*/ 4 h 30"/>
                  <a:gd name="T46" fmla="*/ 3 w 181"/>
                  <a:gd name="T47" fmla="*/ 7 h 30"/>
                  <a:gd name="T48" fmla="*/ 1 w 181"/>
                  <a:gd name="T49" fmla="*/ 9 h 30"/>
                  <a:gd name="T50" fmla="*/ 0 w 181"/>
                  <a:gd name="T51" fmla="*/ 12 h 30"/>
                  <a:gd name="T52" fmla="*/ 0 w 181"/>
                  <a:gd name="T53" fmla="*/ 15 h 30"/>
                  <a:gd name="T54" fmla="*/ 0 w 181"/>
                  <a:gd name="T55" fmla="*/ 17 h 30"/>
                  <a:gd name="T56" fmla="*/ 1 w 181"/>
                  <a:gd name="T57" fmla="*/ 20 h 30"/>
                  <a:gd name="T58" fmla="*/ 3 w 181"/>
                  <a:gd name="T59" fmla="*/ 23 h 30"/>
                  <a:gd name="T60" fmla="*/ 5 w 181"/>
                  <a:gd name="T61" fmla="*/ 25 h 30"/>
                  <a:gd name="T62" fmla="*/ 7 w 181"/>
                  <a:gd name="T63" fmla="*/ 27 h 30"/>
                  <a:gd name="T64" fmla="*/ 9 w 181"/>
                  <a:gd name="T65" fmla="*/ 28 h 30"/>
                  <a:gd name="T66" fmla="*/ 12 w 181"/>
                  <a:gd name="T67" fmla="*/ 29 h 30"/>
                  <a:gd name="T68" fmla="*/ 15 w 181"/>
                  <a:gd name="T69" fmla="*/ 30 h 30"/>
                  <a:gd name="T70" fmla="*/ 15 w 181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1" h="30">
                    <a:moveTo>
                      <a:pt x="15" y="30"/>
                    </a:moveTo>
                    <a:lnTo>
                      <a:pt x="166" y="30"/>
                    </a:lnTo>
                    <a:lnTo>
                      <a:pt x="169" y="29"/>
                    </a:lnTo>
                    <a:lnTo>
                      <a:pt x="172" y="28"/>
                    </a:lnTo>
                    <a:lnTo>
                      <a:pt x="174" y="27"/>
                    </a:lnTo>
                    <a:lnTo>
                      <a:pt x="176" y="25"/>
                    </a:lnTo>
                    <a:lnTo>
                      <a:pt x="178" y="23"/>
                    </a:lnTo>
                    <a:lnTo>
                      <a:pt x="180" y="20"/>
                    </a:lnTo>
                    <a:lnTo>
                      <a:pt x="181" y="17"/>
                    </a:lnTo>
                    <a:lnTo>
                      <a:pt x="181" y="15"/>
                    </a:lnTo>
                    <a:lnTo>
                      <a:pt x="181" y="12"/>
                    </a:lnTo>
                    <a:lnTo>
                      <a:pt x="180" y="9"/>
                    </a:lnTo>
                    <a:lnTo>
                      <a:pt x="178" y="7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9" y="0"/>
                    </a:lnTo>
                    <a:lnTo>
                      <a:pt x="16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7">
                <a:extLst>
                  <a:ext uri="{FF2B5EF4-FFF2-40B4-BE49-F238E27FC236}">
                    <a16:creationId xmlns:a16="http://schemas.microsoft.com/office/drawing/2014/main" id="{E5F65657-7796-431F-B1E6-ABA3E3655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3205163"/>
                <a:ext cx="38100" cy="9525"/>
              </a:xfrm>
              <a:custGeom>
                <a:avLst/>
                <a:gdLst>
                  <a:gd name="T0" fmla="*/ 106 w 121"/>
                  <a:gd name="T1" fmla="*/ 0 h 30"/>
                  <a:gd name="T2" fmla="*/ 15 w 121"/>
                  <a:gd name="T3" fmla="*/ 0 h 30"/>
                  <a:gd name="T4" fmla="*/ 12 w 121"/>
                  <a:gd name="T5" fmla="*/ 0 h 30"/>
                  <a:gd name="T6" fmla="*/ 9 w 121"/>
                  <a:gd name="T7" fmla="*/ 1 h 30"/>
                  <a:gd name="T8" fmla="*/ 7 w 121"/>
                  <a:gd name="T9" fmla="*/ 2 h 30"/>
                  <a:gd name="T10" fmla="*/ 5 w 121"/>
                  <a:gd name="T11" fmla="*/ 4 h 30"/>
                  <a:gd name="T12" fmla="*/ 3 w 121"/>
                  <a:gd name="T13" fmla="*/ 7 h 30"/>
                  <a:gd name="T14" fmla="*/ 1 w 121"/>
                  <a:gd name="T15" fmla="*/ 9 h 30"/>
                  <a:gd name="T16" fmla="*/ 0 w 121"/>
                  <a:gd name="T17" fmla="*/ 12 h 30"/>
                  <a:gd name="T18" fmla="*/ 0 w 121"/>
                  <a:gd name="T19" fmla="*/ 15 h 30"/>
                  <a:gd name="T20" fmla="*/ 0 w 121"/>
                  <a:gd name="T21" fmla="*/ 18 h 30"/>
                  <a:gd name="T22" fmla="*/ 1 w 121"/>
                  <a:gd name="T23" fmla="*/ 21 h 30"/>
                  <a:gd name="T24" fmla="*/ 3 w 121"/>
                  <a:gd name="T25" fmla="*/ 24 h 30"/>
                  <a:gd name="T26" fmla="*/ 5 w 121"/>
                  <a:gd name="T27" fmla="*/ 26 h 30"/>
                  <a:gd name="T28" fmla="*/ 7 w 121"/>
                  <a:gd name="T29" fmla="*/ 27 h 30"/>
                  <a:gd name="T30" fmla="*/ 9 w 121"/>
                  <a:gd name="T31" fmla="*/ 29 h 30"/>
                  <a:gd name="T32" fmla="*/ 12 w 121"/>
                  <a:gd name="T33" fmla="*/ 29 h 30"/>
                  <a:gd name="T34" fmla="*/ 15 w 121"/>
                  <a:gd name="T35" fmla="*/ 30 h 30"/>
                  <a:gd name="T36" fmla="*/ 106 w 121"/>
                  <a:gd name="T37" fmla="*/ 30 h 30"/>
                  <a:gd name="T38" fmla="*/ 109 w 121"/>
                  <a:gd name="T39" fmla="*/ 29 h 30"/>
                  <a:gd name="T40" fmla="*/ 111 w 121"/>
                  <a:gd name="T41" fmla="*/ 29 h 30"/>
                  <a:gd name="T42" fmla="*/ 114 w 121"/>
                  <a:gd name="T43" fmla="*/ 27 h 30"/>
                  <a:gd name="T44" fmla="*/ 116 w 121"/>
                  <a:gd name="T45" fmla="*/ 26 h 30"/>
                  <a:gd name="T46" fmla="*/ 118 w 121"/>
                  <a:gd name="T47" fmla="*/ 24 h 30"/>
                  <a:gd name="T48" fmla="*/ 119 w 121"/>
                  <a:gd name="T49" fmla="*/ 21 h 30"/>
                  <a:gd name="T50" fmla="*/ 121 w 121"/>
                  <a:gd name="T51" fmla="*/ 18 h 30"/>
                  <a:gd name="T52" fmla="*/ 121 w 121"/>
                  <a:gd name="T53" fmla="*/ 15 h 30"/>
                  <a:gd name="T54" fmla="*/ 121 w 121"/>
                  <a:gd name="T55" fmla="*/ 12 h 30"/>
                  <a:gd name="T56" fmla="*/ 119 w 121"/>
                  <a:gd name="T57" fmla="*/ 9 h 30"/>
                  <a:gd name="T58" fmla="*/ 118 w 121"/>
                  <a:gd name="T59" fmla="*/ 7 h 30"/>
                  <a:gd name="T60" fmla="*/ 116 w 121"/>
                  <a:gd name="T61" fmla="*/ 4 h 30"/>
                  <a:gd name="T62" fmla="*/ 114 w 121"/>
                  <a:gd name="T63" fmla="*/ 2 h 30"/>
                  <a:gd name="T64" fmla="*/ 111 w 121"/>
                  <a:gd name="T65" fmla="*/ 1 h 30"/>
                  <a:gd name="T66" fmla="*/ 109 w 121"/>
                  <a:gd name="T67" fmla="*/ 0 h 30"/>
                  <a:gd name="T68" fmla="*/ 106 w 121"/>
                  <a:gd name="T69" fmla="*/ 0 h 30"/>
                  <a:gd name="T70" fmla="*/ 106 w 121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30">
                    <a:moveTo>
                      <a:pt x="106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06" y="30"/>
                    </a:lnTo>
                    <a:lnTo>
                      <a:pt x="109" y="29"/>
                    </a:lnTo>
                    <a:lnTo>
                      <a:pt x="111" y="29"/>
                    </a:lnTo>
                    <a:lnTo>
                      <a:pt x="114" y="27"/>
                    </a:lnTo>
                    <a:lnTo>
                      <a:pt x="116" y="26"/>
                    </a:lnTo>
                    <a:lnTo>
                      <a:pt x="118" y="24"/>
                    </a:lnTo>
                    <a:lnTo>
                      <a:pt x="119" y="21"/>
                    </a:lnTo>
                    <a:lnTo>
                      <a:pt x="121" y="18"/>
                    </a:lnTo>
                    <a:lnTo>
                      <a:pt x="121" y="15"/>
                    </a:lnTo>
                    <a:lnTo>
                      <a:pt x="121" y="12"/>
                    </a:lnTo>
                    <a:lnTo>
                      <a:pt x="119" y="9"/>
                    </a:lnTo>
                    <a:lnTo>
                      <a:pt x="118" y="7"/>
                    </a:lnTo>
                    <a:lnTo>
                      <a:pt x="116" y="4"/>
                    </a:lnTo>
                    <a:lnTo>
                      <a:pt x="114" y="2"/>
                    </a:lnTo>
                    <a:lnTo>
                      <a:pt x="111" y="1"/>
                    </a:lnTo>
                    <a:lnTo>
                      <a:pt x="109" y="0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8">
                <a:extLst>
                  <a:ext uri="{FF2B5EF4-FFF2-40B4-BE49-F238E27FC236}">
                    <a16:creationId xmlns:a16="http://schemas.microsoft.com/office/drawing/2014/main" id="{015B5526-F9E6-4321-BCCE-0F4EDBCEE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" y="3252788"/>
                <a:ext cx="38100" cy="9525"/>
              </a:xfrm>
              <a:custGeom>
                <a:avLst/>
                <a:gdLst>
                  <a:gd name="T0" fmla="*/ 105 w 120"/>
                  <a:gd name="T1" fmla="*/ 0 h 30"/>
                  <a:gd name="T2" fmla="*/ 15 w 120"/>
                  <a:gd name="T3" fmla="*/ 0 h 30"/>
                  <a:gd name="T4" fmla="*/ 11 w 120"/>
                  <a:gd name="T5" fmla="*/ 0 h 30"/>
                  <a:gd name="T6" fmla="*/ 9 w 120"/>
                  <a:gd name="T7" fmla="*/ 1 h 30"/>
                  <a:gd name="T8" fmla="*/ 6 w 120"/>
                  <a:gd name="T9" fmla="*/ 2 h 30"/>
                  <a:gd name="T10" fmla="*/ 4 w 120"/>
                  <a:gd name="T11" fmla="*/ 5 h 30"/>
                  <a:gd name="T12" fmla="*/ 2 w 120"/>
                  <a:gd name="T13" fmla="*/ 7 h 30"/>
                  <a:gd name="T14" fmla="*/ 1 w 120"/>
                  <a:gd name="T15" fmla="*/ 10 h 30"/>
                  <a:gd name="T16" fmla="*/ 0 w 120"/>
                  <a:gd name="T17" fmla="*/ 12 h 30"/>
                  <a:gd name="T18" fmla="*/ 0 w 120"/>
                  <a:gd name="T19" fmla="*/ 15 h 30"/>
                  <a:gd name="T20" fmla="*/ 0 w 120"/>
                  <a:gd name="T21" fmla="*/ 19 h 30"/>
                  <a:gd name="T22" fmla="*/ 1 w 120"/>
                  <a:gd name="T23" fmla="*/ 22 h 30"/>
                  <a:gd name="T24" fmla="*/ 2 w 120"/>
                  <a:gd name="T25" fmla="*/ 24 h 30"/>
                  <a:gd name="T26" fmla="*/ 4 w 120"/>
                  <a:gd name="T27" fmla="*/ 26 h 30"/>
                  <a:gd name="T28" fmla="*/ 6 w 120"/>
                  <a:gd name="T29" fmla="*/ 28 h 30"/>
                  <a:gd name="T30" fmla="*/ 9 w 120"/>
                  <a:gd name="T31" fmla="*/ 29 h 30"/>
                  <a:gd name="T32" fmla="*/ 11 w 120"/>
                  <a:gd name="T33" fmla="*/ 30 h 30"/>
                  <a:gd name="T34" fmla="*/ 15 w 120"/>
                  <a:gd name="T35" fmla="*/ 30 h 30"/>
                  <a:gd name="T36" fmla="*/ 105 w 120"/>
                  <a:gd name="T37" fmla="*/ 30 h 30"/>
                  <a:gd name="T38" fmla="*/ 108 w 120"/>
                  <a:gd name="T39" fmla="*/ 30 h 30"/>
                  <a:gd name="T40" fmla="*/ 111 w 120"/>
                  <a:gd name="T41" fmla="*/ 29 h 30"/>
                  <a:gd name="T42" fmla="*/ 113 w 120"/>
                  <a:gd name="T43" fmla="*/ 28 h 30"/>
                  <a:gd name="T44" fmla="*/ 115 w 120"/>
                  <a:gd name="T45" fmla="*/ 26 h 30"/>
                  <a:gd name="T46" fmla="*/ 117 w 120"/>
                  <a:gd name="T47" fmla="*/ 24 h 30"/>
                  <a:gd name="T48" fmla="*/ 119 w 120"/>
                  <a:gd name="T49" fmla="*/ 22 h 30"/>
                  <a:gd name="T50" fmla="*/ 120 w 120"/>
                  <a:gd name="T51" fmla="*/ 19 h 30"/>
                  <a:gd name="T52" fmla="*/ 120 w 120"/>
                  <a:gd name="T53" fmla="*/ 15 h 30"/>
                  <a:gd name="T54" fmla="*/ 120 w 120"/>
                  <a:gd name="T55" fmla="*/ 12 h 30"/>
                  <a:gd name="T56" fmla="*/ 119 w 120"/>
                  <a:gd name="T57" fmla="*/ 10 h 30"/>
                  <a:gd name="T58" fmla="*/ 117 w 120"/>
                  <a:gd name="T59" fmla="*/ 7 h 30"/>
                  <a:gd name="T60" fmla="*/ 115 w 120"/>
                  <a:gd name="T61" fmla="*/ 5 h 30"/>
                  <a:gd name="T62" fmla="*/ 113 w 120"/>
                  <a:gd name="T63" fmla="*/ 2 h 30"/>
                  <a:gd name="T64" fmla="*/ 111 w 120"/>
                  <a:gd name="T65" fmla="*/ 1 h 30"/>
                  <a:gd name="T66" fmla="*/ 108 w 120"/>
                  <a:gd name="T67" fmla="*/ 0 h 30"/>
                  <a:gd name="T68" fmla="*/ 105 w 120"/>
                  <a:gd name="T69" fmla="*/ 0 h 30"/>
                  <a:gd name="T70" fmla="*/ 105 w 120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0" h="30">
                    <a:moveTo>
                      <a:pt x="105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9" y="29"/>
                    </a:lnTo>
                    <a:lnTo>
                      <a:pt x="11" y="30"/>
                    </a:lnTo>
                    <a:lnTo>
                      <a:pt x="15" y="30"/>
                    </a:lnTo>
                    <a:lnTo>
                      <a:pt x="105" y="30"/>
                    </a:lnTo>
                    <a:lnTo>
                      <a:pt x="108" y="30"/>
                    </a:lnTo>
                    <a:lnTo>
                      <a:pt x="111" y="29"/>
                    </a:lnTo>
                    <a:lnTo>
                      <a:pt x="113" y="28"/>
                    </a:lnTo>
                    <a:lnTo>
                      <a:pt x="115" y="26"/>
                    </a:lnTo>
                    <a:lnTo>
                      <a:pt x="117" y="24"/>
                    </a:lnTo>
                    <a:lnTo>
                      <a:pt x="119" y="22"/>
                    </a:lnTo>
                    <a:lnTo>
                      <a:pt x="120" y="19"/>
                    </a:lnTo>
                    <a:lnTo>
                      <a:pt x="120" y="15"/>
                    </a:lnTo>
                    <a:lnTo>
                      <a:pt x="120" y="12"/>
                    </a:lnTo>
                    <a:lnTo>
                      <a:pt x="119" y="10"/>
                    </a:lnTo>
                    <a:lnTo>
                      <a:pt x="117" y="7"/>
                    </a:lnTo>
                    <a:lnTo>
                      <a:pt x="115" y="5"/>
                    </a:lnTo>
                    <a:lnTo>
                      <a:pt x="113" y="2"/>
                    </a:lnTo>
                    <a:lnTo>
                      <a:pt x="111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E4E56D-DDDF-4C5A-A26C-01C229A39BDF}"/>
                </a:ext>
              </a:extLst>
            </p:cNvPr>
            <p:cNvGrpSpPr/>
            <p:nvPr/>
          </p:nvGrpSpPr>
          <p:grpSpPr>
            <a:xfrm>
              <a:off x="4983141" y="1910557"/>
              <a:ext cx="189378" cy="189378"/>
              <a:chOff x="8172450" y="1371600"/>
              <a:chExt cx="285750" cy="285750"/>
            </a:xfrm>
            <a:solidFill>
              <a:schemeClr val="bg1"/>
            </a:solidFill>
          </p:grpSpPr>
          <p:sp>
            <p:nvSpPr>
              <p:cNvPr id="117" name="Freeform 246">
                <a:extLst>
                  <a:ext uri="{FF2B5EF4-FFF2-40B4-BE49-F238E27FC236}">
                    <a16:creationId xmlns:a16="http://schemas.microsoft.com/office/drawing/2014/main" id="{D3A640F2-13DA-4753-BE78-A618908730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4850" y="1524000"/>
                <a:ext cx="133350" cy="133350"/>
              </a:xfrm>
              <a:custGeom>
                <a:avLst/>
                <a:gdLst>
                  <a:gd name="T0" fmla="*/ 32 w 420"/>
                  <a:gd name="T1" fmla="*/ 138 h 420"/>
                  <a:gd name="T2" fmla="*/ 46 w 420"/>
                  <a:gd name="T3" fmla="*/ 101 h 420"/>
                  <a:gd name="T4" fmla="*/ 70 w 420"/>
                  <a:gd name="T5" fmla="*/ 70 h 420"/>
                  <a:gd name="T6" fmla="*/ 101 w 420"/>
                  <a:gd name="T7" fmla="*/ 46 h 420"/>
                  <a:gd name="T8" fmla="*/ 138 w 420"/>
                  <a:gd name="T9" fmla="*/ 33 h 420"/>
                  <a:gd name="T10" fmla="*/ 179 w 420"/>
                  <a:gd name="T11" fmla="*/ 31 h 420"/>
                  <a:gd name="T12" fmla="*/ 217 w 420"/>
                  <a:gd name="T13" fmla="*/ 41 h 420"/>
                  <a:gd name="T14" fmla="*/ 250 w 420"/>
                  <a:gd name="T15" fmla="*/ 61 h 420"/>
                  <a:gd name="T16" fmla="*/ 277 w 420"/>
                  <a:gd name="T17" fmla="*/ 90 h 420"/>
                  <a:gd name="T18" fmla="*/ 294 w 420"/>
                  <a:gd name="T19" fmla="*/ 125 h 420"/>
                  <a:gd name="T20" fmla="*/ 299 w 420"/>
                  <a:gd name="T21" fmla="*/ 165 h 420"/>
                  <a:gd name="T22" fmla="*/ 294 w 420"/>
                  <a:gd name="T23" fmla="*/ 206 h 420"/>
                  <a:gd name="T24" fmla="*/ 277 w 420"/>
                  <a:gd name="T25" fmla="*/ 241 h 420"/>
                  <a:gd name="T26" fmla="*/ 250 w 420"/>
                  <a:gd name="T27" fmla="*/ 270 h 420"/>
                  <a:gd name="T28" fmla="*/ 217 w 420"/>
                  <a:gd name="T29" fmla="*/ 290 h 420"/>
                  <a:gd name="T30" fmla="*/ 179 w 420"/>
                  <a:gd name="T31" fmla="*/ 300 h 420"/>
                  <a:gd name="T32" fmla="*/ 138 w 420"/>
                  <a:gd name="T33" fmla="*/ 297 h 420"/>
                  <a:gd name="T34" fmla="*/ 101 w 420"/>
                  <a:gd name="T35" fmla="*/ 284 h 420"/>
                  <a:gd name="T36" fmla="*/ 70 w 420"/>
                  <a:gd name="T37" fmla="*/ 261 h 420"/>
                  <a:gd name="T38" fmla="*/ 46 w 420"/>
                  <a:gd name="T39" fmla="*/ 230 h 420"/>
                  <a:gd name="T40" fmla="*/ 32 w 420"/>
                  <a:gd name="T41" fmla="*/ 193 h 420"/>
                  <a:gd name="T42" fmla="*/ 30 w 420"/>
                  <a:gd name="T43" fmla="*/ 165 h 420"/>
                  <a:gd name="T44" fmla="*/ 300 w 420"/>
                  <a:gd name="T45" fmla="*/ 260 h 420"/>
                  <a:gd name="T46" fmla="*/ 320 w 420"/>
                  <a:gd name="T47" fmla="*/ 223 h 420"/>
                  <a:gd name="T48" fmla="*/ 329 w 420"/>
                  <a:gd name="T49" fmla="*/ 180 h 420"/>
                  <a:gd name="T50" fmla="*/ 326 w 420"/>
                  <a:gd name="T51" fmla="*/ 132 h 420"/>
                  <a:gd name="T52" fmla="*/ 310 w 420"/>
                  <a:gd name="T53" fmla="*/ 87 h 420"/>
                  <a:gd name="T54" fmla="*/ 281 w 420"/>
                  <a:gd name="T55" fmla="*/ 48 h 420"/>
                  <a:gd name="T56" fmla="*/ 244 w 420"/>
                  <a:gd name="T57" fmla="*/ 21 h 420"/>
                  <a:gd name="T58" fmla="*/ 198 w 420"/>
                  <a:gd name="T59" fmla="*/ 3 h 420"/>
                  <a:gd name="T60" fmla="*/ 148 w 420"/>
                  <a:gd name="T61" fmla="*/ 1 h 420"/>
                  <a:gd name="T62" fmla="*/ 101 w 420"/>
                  <a:gd name="T63" fmla="*/ 13 h 420"/>
                  <a:gd name="T64" fmla="*/ 60 w 420"/>
                  <a:gd name="T65" fmla="*/ 38 h 420"/>
                  <a:gd name="T66" fmla="*/ 28 w 420"/>
                  <a:gd name="T67" fmla="*/ 73 h 420"/>
                  <a:gd name="T68" fmla="*/ 8 w 420"/>
                  <a:gd name="T69" fmla="*/ 117 h 420"/>
                  <a:gd name="T70" fmla="*/ 0 w 420"/>
                  <a:gd name="T71" fmla="*/ 165 h 420"/>
                  <a:gd name="T72" fmla="*/ 8 w 420"/>
                  <a:gd name="T73" fmla="*/ 214 h 420"/>
                  <a:gd name="T74" fmla="*/ 28 w 420"/>
                  <a:gd name="T75" fmla="*/ 258 h 420"/>
                  <a:gd name="T76" fmla="*/ 60 w 420"/>
                  <a:gd name="T77" fmla="*/ 293 h 420"/>
                  <a:gd name="T78" fmla="*/ 101 w 420"/>
                  <a:gd name="T79" fmla="*/ 318 h 420"/>
                  <a:gd name="T80" fmla="*/ 148 w 420"/>
                  <a:gd name="T81" fmla="*/ 330 h 420"/>
                  <a:gd name="T82" fmla="*/ 194 w 420"/>
                  <a:gd name="T83" fmla="*/ 327 h 420"/>
                  <a:gd name="T84" fmla="*/ 235 w 420"/>
                  <a:gd name="T85" fmla="*/ 315 h 420"/>
                  <a:gd name="T86" fmla="*/ 271 w 420"/>
                  <a:gd name="T87" fmla="*/ 292 h 420"/>
                  <a:gd name="T88" fmla="*/ 399 w 420"/>
                  <a:gd name="T89" fmla="*/ 419 h 420"/>
                  <a:gd name="T90" fmla="*/ 407 w 420"/>
                  <a:gd name="T91" fmla="*/ 420 h 420"/>
                  <a:gd name="T92" fmla="*/ 416 w 420"/>
                  <a:gd name="T93" fmla="*/ 416 h 420"/>
                  <a:gd name="T94" fmla="*/ 419 w 420"/>
                  <a:gd name="T95" fmla="*/ 409 h 420"/>
                  <a:gd name="T96" fmla="*/ 419 w 420"/>
                  <a:gd name="T97" fmla="*/ 400 h 420"/>
                  <a:gd name="T98" fmla="*/ 416 w 420"/>
                  <a:gd name="T99" fmla="*/ 395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20" h="420">
                    <a:moveTo>
                      <a:pt x="30" y="165"/>
                    </a:moveTo>
                    <a:lnTo>
                      <a:pt x="30" y="152"/>
                    </a:lnTo>
                    <a:lnTo>
                      <a:pt x="32" y="138"/>
                    </a:lnTo>
                    <a:lnTo>
                      <a:pt x="35" y="125"/>
                    </a:lnTo>
                    <a:lnTo>
                      <a:pt x="41" y="112"/>
                    </a:lnTo>
                    <a:lnTo>
                      <a:pt x="46" y="101"/>
                    </a:lnTo>
                    <a:lnTo>
                      <a:pt x="52" y="90"/>
                    </a:lnTo>
                    <a:lnTo>
                      <a:pt x="61" y="79"/>
                    </a:lnTo>
                    <a:lnTo>
                      <a:pt x="70" y="70"/>
                    </a:lnTo>
                    <a:lnTo>
                      <a:pt x="79" y="61"/>
                    </a:lnTo>
                    <a:lnTo>
                      <a:pt x="89" y="54"/>
                    </a:lnTo>
                    <a:lnTo>
                      <a:pt x="101" y="46"/>
                    </a:lnTo>
                    <a:lnTo>
                      <a:pt x="112" y="41"/>
                    </a:lnTo>
                    <a:lnTo>
                      <a:pt x="125" y="37"/>
                    </a:lnTo>
                    <a:lnTo>
                      <a:pt x="138" y="33"/>
                    </a:lnTo>
                    <a:lnTo>
                      <a:pt x="151" y="31"/>
                    </a:lnTo>
                    <a:lnTo>
                      <a:pt x="165" y="30"/>
                    </a:lnTo>
                    <a:lnTo>
                      <a:pt x="179" y="31"/>
                    </a:lnTo>
                    <a:lnTo>
                      <a:pt x="191" y="33"/>
                    </a:lnTo>
                    <a:lnTo>
                      <a:pt x="205" y="37"/>
                    </a:lnTo>
                    <a:lnTo>
                      <a:pt x="217" y="41"/>
                    </a:lnTo>
                    <a:lnTo>
                      <a:pt x="229" y="46"/>
                    </a:lnTo>
                    <a:lnTo>
                      <a:pt x="241" y="54"/>
                    </a:lnTo>
                    <a:lnTo>
                      <a:pt x="250" y="61"/>
                    </a:lnTo>
                    <a:lnTo>
                      <a:pt x="260" y="70"/>
                    </a:lnTo>
                    <a:lnTo>
                      <a:pt x="268" y="79"/>
                    </a:lnTo>
                    <a:lnTo>
                      <a:pt x="277" y="90"/>
                    </a:lnTo>
                    <a:lnTo>
                      <a:pt x="283" y="101"/>
                    </a:lnTo>
                    <a:lnTo>
                      <a:pt x="289" y="112"/>
                    </a:lnTo>
                    <a:lnTo>
                      <a:pt x="294" y="125"/>
                    </a:lnTo>
                    <a:lnTo>
                      <a:pt x="297" y="138"/>
                    </a:lnTo>
                    <a:lnTo>
                      <a:pt x="299" y="152"/>
                    </a:lnTo>
                    <a:lnTo>
                      <a:pt x="299" y="165"/>
                    </a:lnTo>
                    <a:lnTo>
                      <a:pt x="299" y="179"/>
                    </a:lnTo>
                    <a:lnTo>
                      <a:pt x="297" y="193"/>
                    </a:lnTo>
                    <a:lnTo>
                      <a:pt x="294" y="206"/>
                    </a:lnTo>
                    <a:lnTo>
                      <a:pt x="289" y="218"/>
                    </a:lnTo>
                    <a:lnTo>
                      <a:pt x="283" y="230"/>
                    </a:lnTo>
                    <a:lnTo>
                      <a:pt x="277" y="241"/>
                    </a:lnTo>
                    <a:lnTo>
                      <a:pt x="268" y="252"/>
                    </a:lnTo>
                    <a:lnTo>
                      <a:pt x="260" y="261"/>
                    </a:lnTo>
                    <a:lnTo>
                      <a:pt x="250" y="270"/>
                    </a:lnTo>
                    <a:lnTo>
                      <a:pt x="241" y="277"/>
                    </a:lnTo>
                    <a:lnTo>
                      <a:pt x="229" y="285"/>
                    </a:lnTo>
                    <a:lnTo>
                      <a:pt x="217" y="290"/>
                    </a:lnTo>
                    <a:lnTo>
                      <a:pt x="205" y="294"/>
                    </a:lnTo>
                    <a:lnTo>
                      <a:pt x="191" y="297"/>
                    </a:lnTo>
                    <a:lnTo>
                      <a:pt x="179" y="300"/>
                    </a:lnTo>
                    <a:lnTo>
                      <a:pt x="165" y="301"/>
                    </a:lnTo>
                    <a:lnTo>
                      <a:pt x="151" y="300"/>
                    </a:lnTo>
                    <a:lnTo>
                      <a:pt x="138" y="297"/>
                    </a:lnTo>
                    <a:lnTo>
                      <a:pt x="125" y="294"/>
                    </a:lnTo>
                    <a:lnTo>
                      <a:pt x="112" y="290"/>
                    </a:lnTo>
                    <a:lnTo>
                      <a:pt x="101" y="284"/>
                    </a:lnTo>
                    <a:lnTo>
                      <a:pt x="89" y="277"/>
                    </a:lnTo>
                    <a:lnTo>
                      <a:pt x="79" y="270"/>
                    </a:lnTo>
                    <a:lnTo>
                      <a:pt x="70" y="261"/>
                    </a:lnTo>
                    <a:lnTo>
                      <a:pt x="61" y="252"/>
                    </a:lnTo>
                    <a:lnTo>
                      <a:pt x="52" y="241"/>
                    </a:lnTo>
                    <a:lnTo>
                      <a:pt x="46" y="230"/>
                    </a:lnTo>
                    <a:lnTo>
                      <a:pt x="41" y="218"/>
                    </a:lnTo>
                    <a:lnTo>
                      <a:pt x="35" y="206"/>
                    </a:lnTo>
                    <a:lnTo>
                      <a:pt x="32" y="193"/>
                    </a:lnTo>
                    <a:lnTo>
                      <a:pt x="30" y="179"/>
                    </a:lnTo>
                    <a:lnTo>
                      <a:pt x="30" y="165"/>
                    </a:lnTo>
                    <a:lnTo>
                      <a:pt x="30" y="165"/>
                    </a:lnTo>
                    <a:close/>
                    <a:moveTo>
                      <a:pt x="416" y="395"/>
                    </a:moveTo>
                    <a:lnTo>
                      <a:pt x="292" y="271"/>
                    </a:lnTo>
                    <a:lnTo>
                      <a:pt x="300" y="260"/>
                    </a:lnTo>
                    <a:lnTo>
                      <a:pt x="308" y="248"/>
                    </a:lnTo>
                    <a:lnTo>
                      <a:pt x="314" y="235"/>
                    </a:lnTo>
                    <a:lnTo>
                      <a:pt x="320" y="223"/>
                    </a:lnTo>
                    <a:lnTo>
                      <a:pt x="324" y="209"/>
                    </a:lnTo>
                    <a:lnTo>
                      <a:pt x="327" y="195"/>
                    </a:lnTo>
                    <a:lnTo>
                      <a:pt x="329" y="180"/>
                    </a:lnTo>
                    <a:lnTo>
                      <a:pt x="329" y="165"/>
                    </a:lnTo>
                    <a:lnTo>
                      <a:pt x="329" y="149"/>
                    </a:lnTo>
                    <a:lnTo>
                      <a:pt x="326" y="132"/>
                    </a:lnTo>
                    <a:lnTo>
                      <a:pt x="322" y="117"/>
                    </a:lnTo>
                    <a:lnTo>
                      <a:pt x="316" y="101"/>
                    </a:lnTo>
                    <a:lnTo>
                      <a:pt x="310" y="87"/>
                    </a:lnTo>
                    <a:lnTo>
                      <a:pt x="302" y="73"/>
                    </a:lnTo>
                    <a:lnTo>
                      <a:pt x="292" y="60"/>
                    </a:lnTo>
                    <a:lnTo>
                      <a:pt x="281" y="48"/>
                    </a:lnTo>
                    <a:lnTo>
                      <a:pt x="269" y="38"/>
                    </a:lnTo>
                    <a:lnTo>
                      <a:pt x="257" y="29"/>
                    </a:lnTo>
                    <a:lnTo>
                      <a:pt x="244" y="21"/>
                    </a:lnTo>
                    <a:lnTo>
                      <a:pt x="229" y="13"/>
                    </a:lnTo>
                    <a:lnTo>
                      <a:pt x="214" y="8"/>
                    </a:lnTo>
                    <a:lnTo>
                      <a:pt x="198" y="3"/>
                    </a:lnTo>
                    <a:lnTo>
                      <a:pt x="182" y="1"/>
                    </a:lnTo>
                    <a:lnTo>
                      <a:pt x="165" y="0"/>
                    </a:lnTo>
                    <a:lnTo>
                      <a:pt x="148" y="1"/>
                    </a:lnTo>
                    <a:lnTo>
                      <a:pt x="132" y="3"/>
                    </a:lnTo>
                    <a:lnTo>
                      <a:pt x="116" y="8"/>
                    </a:lnTo>
                    <a:lnTo>
                      <a:pt x="101" y="13"/>
                    </a:lnTo>
                    <a:lnTo>
                      <a:pt x="86" y="21"/>
                    </a:lnTo>
                    <a:lnTo>
                      <a:pt x="73" y="28"/>
                    </a:lnTo>
                    <a:lnTo>
                      <a:pt x="60" y="38"/>
                    </a:lnTo>
                    <a:lnTo>
                      <a:pt x="48" y="48"/>
                    </a:lnTo>
                    <a:lnTo>
                      <a:pt x="37" y="60"/>
                    </a:lnTo>
                    <a:lnTo>
                      <a:pt x="28" y="73"/>
                    </a:lnTo>
                    <a:lnTo>
                      <a:pt x="19" y="87"/>
                    </a:lnTo>
                    <a:lnTo>
                      <a:pt x="13" y="101"/>
                    </a:lnTo>
                    <a:lnTo>
                      <a:pt x="8" y="117"/>
                    </a:lnTo>
                    <a:lnTo>
                      <a:pt x="3" y="132"/>
                    </a:lnTo>
                    <a:lnTo>
                      <a:pt x="0" y="149"/>
                    </a:lnTo>
                    <a:lnTo>
                      <a:pt x="0" y="165"/>
                    </a:lnTo>
                    <a:lnTo>
                      <a:pt x="0" y="182"/>
                    </a:lnTo>
                    <a:lnTo>
                      <a:pt x="3" y="199"/>
                    </a:lnTo>
                    <a:lnTo>
                      <a:pt x="8" y="214"/>
                    </a:lnTo>
                    <a:lnTo>
                      <a:pt x="13" y="229"/>
                    </a:lnTo>
                    <a:lnTo>
                      <a:pt x="19" y="244"/>
                    </a:lnTo>
                    <a:lnTo>
                      <a:pt x="28" y="258"/>
                    </a:lnTo>
                    <a:lnTo>
                      <a:pt x="37" y="271"/>
                    </a:lnTo>
                    <a:lnTo>
                      <a:pt x="48" y="283"/>
                    </a:lnTo>
                    <a:lnTo>
                      <a:pt x="60" y="293"/>
                    </a:lnTo>
                    <a:lnTo>
                      <a:pt x="73" y="302"/>
                    </a:lnTo>
                    <a:lnTo>
                      <a:pt x="86" y="310"/>
                    </a:lnTo>
                    <a:lnTo>
                      <a:pt x="101" y="318"/>
                    </a:lnTo>
                    <a:lnTo>
                      <a:pt x="116" y="323"/>
                    </a:lnTo>
                    <a:lnTo>
                      <a:pt x="132" y="327"/>
                    </a:lnTo>
                    <a:lnTo>
                      <a:pt x="148" y="330"/>
                    </a:lnTo>
                    <a:lnTo>
                      <a:pt x="165" y="331"/>
                    </a:lnTo>
                    <a:lnTo>
                      <a:pt x="180" y="330"/>
                    </a:lnTo>
                    <a:lnTo>
                      <a:pt x="194" y="327"/>
                    </a:lnTo>
                    <a:lnTo>
                      <a:pt x="209" y="324"/>
                    </a:lnTo>
                    <a:lnTo>
                      <a:pt x="221" y="320"/>
                    </a:lnTo>
                    <a:lnTo>
                      <a:pt x="235" y="315"/>
                    </a:lnTo>
                    <a:lnTo>
                      <a:pt x="247" y="308"/>
                    </a:lnTo>
                    <a:lnTo>
                      <a:pt x="259" y="301"/>
                    </a:lnTo>
                    <a:lnTo>
                      <a:pt x="271" y="292"/>
                    </a:lnTo>
                    <a:lnTo>
                      <a:pt x="395" y="416"/>
                    </a:lnTo>
                    <a:lnTo>
                      <a:pt x="397" y="418"/>
                    </a:lnTo>
                    <a:lnTo>
                      <a:pt x="399" y="419"/>
                    </a:lnTo>
                    <a:lnTo>
                      <a:pt x="402" y="420"/>
                    </a:lnTo>
                    <a:lnTo>
                      <a:pt x="405" y="420"/>
                    </a:lnTo>
                    <a:lnTo>
                      <a:pt x="407" y="420"/>
                    </a:lnTo>
                    <a:lnTo>
                      <a:pt x="411" y="419"/>
                    </a:lnTo>
                    <a:lnTo>
                      <a:pt x="413" y="418"/>
                    </a:lnTo>
                    <a:lnTo>
                      <a:pt x="416" y="416"/>
                    </a:lnTo>
                    <a:lnTo>
                      <a:pt x="417" y="414"/>
                    </a:lnTo>
                    <a:lnTo>
                      <a:pt x="419" y="411"/>
                    </a:lnTo>
                    <a:lnTo>
                      <a:pt x="419" y="409"/>
                    </a:lnTo>
                    <a:lnTo>
                      <a:pt x="420" y="405"/>
                    </a:lnTo>
                    <a:lnTo>
                      <a:pt x="419" y="402"/>
                    </a:lnTo>
                    <a:lnTo>
                      <a:pt x="419" y="400"/>
                    </a:lnTo>
                    <a:lnTo>
                      <a:pt x="417" y="397"/>
                    </a:lnTo>
                    <a:lnTo>
                      <a:pt x="416" y="395"/>
                    </a:lnTo>
                    <a:lnTo>
                      <a:pt x="416" y="3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47">
                <a:extLst>
                  <a:ext uri="{FF2B5EF4-FFF2-40B4-BE49-F238E27FC236}">
                    <a16:creationId xmlns:a16="http://schemas.microsoft.com/office/drawing/2014/main" id="{5821CCCE-59F7-44DC-B6F0-916F8E60EE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2450" y="1371600"/>
                <a:ext cx="246062" cy="200025"/>
              </a:xfrm>
              <a:custGeom>
                <a:avLst/>
                <a:gdLst>
                  <a:gd name="T0" fmla="*/ 696 w 779"/>
                  <a:gd name="T1" fmla="*/ 30 h 630"/>
                  <a:gd name="T2" fmla="*/ 713 w 779"/>
                  <a:gd name="T3" fmla="*/ 35 h 630"/>
                  <a:gd name="T4" fmla="*/ 728 w 779"/>
                  <a:gd name="T5" fmla="*/ 44 h 630"/>
                  <a:gd name="T6" fmla="*/ 740 w 779"/>
                  <a:gd name="T7" fmla="*/ 57 h 630"/>
                  <a:gd name="T8" fmla="*/ 747 w 779"/>
                  <a:gd name="T9" fmla="*/ 73 h 630"/>
                  <a:gd name="T10" fmla="*/ 749 w 779"/>
                  <a:gd name="T11" fmla="*/ 90 h 630"/>
                  <a:gd name="T12" fmla="*/ 30 w 779"/>
                  <a:gd name="T13" fmla="*/ 90 h 630"/>
                  <a:gd name="T14" fmla="*/ 32 w 779"/>
                  <a:gd name="T15" fmla="*/ 73 h 630"/>
                  <a:gd name="T16" fmla="*/ 40 w 779"/>
                  <a:gd name="T17" fmla="*/ 57 h 630"/>
                  <a:gd name="T18" fmla="*/ 51 w 779"/>
                  <a:gd name="T19" fmla="*/ 44 h 630"/>
                  <a:gd name="T20" fmla="*/ 66 w 779"/>
                  <a:gd name="T21" fmla="*/ 35 h 630"/>
                  <a:gd name="T22" fmla="*/ 83 w 779"/>
                  <a:gd name="T23" fmla="*/ 30 h 630"/>
                  <a:gd name="T24" fmla="*/ 90 w 779"/>
                  <a:gd name="T25" fmla="*/ 600 h 630"/>
                  <a:gd name="T26" fmla="*/ 72 w 779"/>
                  <a:gd name="T27" fmla="*/ 598 h 630"/>
                  <a:gd name="T28" fmla="*/ 56 w 779"/>
                  <a:gd name="T29" fmla="*/ 590 h 630"/>
                  <a:gd name="T30" fmla="*/ 43 w 779"/>
                  <a:gd name="T31" fmla="*/ 579 h 630"/>
                  <a:gd name="T32" fmla="*/ 34 w 779"/>
                  <a:gd name="T33" fmla="*/ 564 h 630"/>
                  <a:gd name="T34" fmla="*/ 30 w 779"/>
                  <a:gd name="T35" fmla="*/ 547 h 630"/>
                  <a:gd name="T36" fmla="*/ 749 w 779"/>
                  <a:gd name="T37" fmla="*/ 180 h 630"/>
                  <a:gd name="T38" fmla="*/ 751 w 779"/>
                  <a:gd name="T39" fmla="*/ 366 h 630"/>
                  <a:gd name="T40" fmla="*/ 756 w 779"/>
                  <a:gd name="T41" fmla="*/ 372 h 630"/>
                  <a:gd name="T42" fmla="*/ 764 w 779"/>
                  <a:gd name="T43" fmla="*/ 375 h 630"/>
                  <a:gd name="T44" fmla="*/ 773 w 779"/>
                  <a:gd name="T45" fmla="*/ 372 h 630"/>
                  <a:gd name="T46" fmla="*/ 778 w 779"/>
                  <a:gd name="T47" fmla="*/ 366 h 630"/>
                  <a:gd name="T48" fmla="*/ 779 w 779"/>
                  <a:gd name="T49" fmla="*/ 90 h 630"/>
                  <a:gd name="T50" fmla="*/ 776 w 779"/>
                  <a:gd name="T51" fmla="*/ 63 h 630"/>
                  <a:gd name="T52" fmla="*/ 764 w 779"/>
                  <a:gd name="T53" fmla="*/ 40 h 630"/>
                  <a:gd name="T54" fmla="*/ 747 w 779"/>
                  <a:gd name="T55" fmla="*/ 20 h 630"/>
                  <a:gd name="T56" fmla="*/ 725 w 779"/>
                  <a:gd name="T57" fmla="*/ 8 h 630"/>
                  <a:gd name="T58" fmla="*/ 699 w 779"/>
                  <a:gd name="T59" fmla="*/ 1 h 630"/>
                  <a:gd name="T60" fmla="*/ 80 w 779"/>
                  <a:gd name="T61" fmla="*/ 0 h 630"/>
                  <a:gd name="T62" fmla="*/ 55 w 779"/>
                  <a:gd name="T63" fmla="*/ 8 h 630"/>
                  <a:gd name="T64" fmla="*/ 32 w 779"/>
                  <a:gd name="T65" fmla="*/ 20 h 630"/>
                  <a:gd name="T66" fmla="*/ 15 w 779"/>
                  <a:gd name="T67" fmla="*/ 40 h 630"/>
                  <a:gd name="T68" fmla="*/ 3 w 779"/>
                  <a:gd name="T69" fmla="*/ 63 h 630"/>
                  <a:gd name="T70" fmla="*/ 0 w 779"/>
                  <a:gd name="T71" fmla="*/ 90 h 630"/>
                  <a:gd name="T72" fmla="*/ 1 w 779"/>
                  <a:gd name="T73" fmla="*/ 558 h 630"/>
                  <a:gd name="T74" fmla="*/ 11 w 779"/>
                  <a:gd name="T75" fmla="*/ 583 h 630"/>
                  <a:gd name="T76" fmla="*/ 26 w 779"/>
                  <a:gd name="T77" fmla="*/ 604 h 630"/>
                  <a:gd name="T78" fmla="*/ 47 w 779"/>
                  <a:gd name="T79" fmla="*/ 619 h 630"/>
                  <a:gd name="T80" fmla="*/ 72 w 779"/>
                  <a:gd name="T81" fmla="*/ 629 h 630"/>
                  <a:gd name="T82" fmla="*/ 374 w 779"/>
                  <a:gd name="T83" fmla="*/ 630 h 630"/>
                  <a:gd name="T84" fmla="*/ 383 w 779"/>
                  <a:gd name="T85" fmla="*/ 628 h 630"/>
                  <a:gd name="T86" fmla="*/ 388 w 779"/>
                  <a:gd name="T87" fmla="*/ 621 h 630"/>
                  <a:gd name="T88" fmla="*/ 389 w 779"/>
                  <a:gd name="T89" fmla="*/ 613 h 630"/>
                  <a:gd name="T90" fmla="*/ 385 w 779"/>
                  <a:gd name="T91" fmla="*/ 604 h 630"/>
                  <a:gd name="T92" fmla="*/ 377 w 779"/>
                  <a:gd name="T93" fmla="*/ 60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79" h="630">
                    <a:moveTo>
                      <a:pt x="90" y="30"/>
                    </a:moveTo>
                    <a:lnTo>
                      <a:pt x="690" y="30"/>
                    </a:lnTo>
                    <a:lnTo>
                      <a:pt x="696" y="30"/>
                    </a:lnTo>
                    <a:lnTo>
                      <a:pt x="701" y="31"/>
                    </a:lnTo>
                    <a:lnTo>
                      <a:pt x="708" y="33"/>
                    </a:lnTo>
                    <a:lnTo>
                      <a:pt x="713" y="35"/>
                    </a:lnTo>
                    <a:lnTo>
                      <a:pt x="718" y="38"/>
                    </a:lnTo>
                    <a:lnTo>
                      <a:pt x="724" y="41"/>
                    </a:lnTo>
                    <a:lnTo>
                      <a:pt x="728" y="44"/>
                    </a:lnTo>
                    <a:lnTo>
                      <a:pt x="732" y="48"/>
                    </a:lnTo>
                    <a:lnTo>
                      <a:pt x="736" y="52"/>
                    </a:lnTo>
                    <a:lnTo>
                      <a:pt x="740" y="57"/>
                    </a:lnTo>
                    <a:lnTo>
                      <a:pt x="743" y="62"/>
                    </a:lnTo>
                    <a:lnTo>
                      <a:pt x="745" y="66"/>
                    </a:lnTo>
                    <a:lnTo>
                      <a:pt x="747" y="73"/>
                    </a:lnTo>
                    <a:lnTo>
                      <a:pt x="748" y="78"/>
                    </a:lnTo>
                    <a:lnTo>
                      <a:pt x="749" y="85"/>
                    </a:lnTo>
                    <a:lnTo>
                      <a:pt x="749" y="90"/>
                    </a:lnTo>
                    <a:lnTo>
                      <a:pt x="749" y="150"/>
                    </a:lnTo>
                    <a:lnTo>
                      <a:pt x="30" y="150"/>
                    </a:lnTo>
                    <a:lnTo>
                      <a:pt x="30" y="90"/>
                    </a:lnTo>
                    <a:lnTo>
                      <a:pt x="30" y="83"/>
                    </a:lnTo>
                    <a:lnTo>
                      <a:pt x="31" y="78"/>
                    </a:lnTo>
                    <a:lnTo>
                      <a:pt x="32" y="73"/>
                    </a:lnTo>
                    <a:lnTo>
                      <a:pt x="34" y="66"/>
                    </a:lnTo>
                    <a:lnTo>
                      <a:pt x="36" y="61"/>
                    </a:lnTo>
                    <a:lnTo>
                      <a:pt x="40" y="57"/>
                    </a:lnTo>
                    <a:lnTo>
                      <a:pt x="43" y="52"/>
                    </a:lnTo>
                    <a:lnTo>
                      <a:pt x="47" y="48"/>
                    </a:lnTo>
                    <a:lnTo>
                      <a:pt x="51" y="44"/>
                    </a:lnTo>
                    <a:lnTo>
                      <a:pt x="56" y="41"/>
                    </a:lnTo>
                    <a:lnTo>
                      <a:pt x="61" y="38"/>
                    </a:lnTo>
                    <a:lnTo>
                      <a:pt x="66" y="35"/>
                    </a:lnTo>
                    <a:lnTo>
                      <a:pt x="72" y="33"/>
                    </a:lnTo>
                    <a:lnTo>
                      <a:pt x="77" y="31"/>
                    </a:lnTo>
                    <a:lnTo>
                      <a:pt x="83" y="30"/>
                    </a:lnTo>
                    <a:lnTo>
                      <a:pt x="90" y="30"/>
                    </a:lnTo>
                    <a:close/>
                    <a:moveTo>
                      <a:pt x="374" y="600"/>
                    </a:moveTo>
                    <a:lnTo>
                      <a:pt x="90" y="600"/>
                    </a:lnTo>
                    <a:lnTo>
                      <a:pt x="83" y="600"/>
                    </a:lnTo>
                    <a:lnTo>
                      <a:pt x="77" y="599"/>
                    </a:lnTo>
                    <a:lnTo>
                      <a:pt x="72" y="598"/>
                    </a:lnTo>
                    <a:lnTo>
                      <a:pt x="66" y="596"/>
                    </a:lnTo>
                    <a:lnTo>
                      <a:pt x="61" y="594"/>
                    </a:lnTo>
                    <a:lnTo>
                      <a:pt x="56" y="590"/>
                    </a:lnTo>
                    <a:lnTo>
                      <a:pt x="51" y="587"/>
                    </a:lnTo>
                    <a:lnTo>
                      <a:pt x="47" y="583"/>
                    </a:lnTo>
                    <a:lnTo>
                      <a:pt x="43" y="579"/>
                    </a:lnTo>
                    <a:lnTo>
                      <a:pt x="40" y="574"/>
                    </a:lnTo>
                    <a:lnTo>
                      <a:pt x="36" y="569"/>
                    </a:lnTo>
                    <a:lnTo>
                      <a:pt x="34" y="564"/>
                    </a:lnTo>
                    <a:lnTo>
                      <a:pt x="32" y="558"/>
                    </a:lnTo>
                    <a:lnTo>
                      <a:pt x="31" y="553"/>
                    </a:lnTo>
                    <a:lnTo>
                      <a:pt x="30" y="547"/>
                    </a:lnTo>
                    <a:lnTo>
                      <a:pt x="30" y="540"/>
                    </a:lnTo>
                    <a:lnTo>
                      <a:pt x="30" y="180"/>
                    </a:lnTo>
                    <a:lnTo>
                      <a:pt x="749" y="180"/>
                    </a:lnTo>
                    <a:lnTo>
                      <a:pt x="749" y="360"/>
                    </a:lnTo>
                    <a:lnTo>
                      <a:pt x="751" y="364"/>
                    </a:lnTo>
                    <a:lnTo>
                      <a:pt x="751" y="366"/>
                    </a:lnTo>
                    <a:lnTo>
                      <a:pt x="753" y="369"/>
                    </a:lnTo>
                    <a:lnTo>
                      <a:pt x="754" y="371"/>
                    </a:lnTo>
                    <a:lnTo>
                      <a:pt x="756" y="372"/>
                    </a:lnTo>
                    <a:lnTo>
                      <a:pt x="759" y="374"/>
                    </a:lnTo>
                    <a:lnTo>
                      <a:pt x="761" y="375"/>
                    </a:lnTo>
                    <a:lnTo>
                      <a:pt x="764" y="375"/>
                    </a:lnTo>
                    <a:lnTo>
                      <a:pt x="768" y="375"/>
                    </a:lnTo>
                    <a:lnTo>
                      <a:pt x="771" y="374"/>
                    </a:lnTo>
                    <a:lnTo>
                      <a:pt x="773" y="372"/>
                    </a:lnTo>
                    <a:lnTo>
                      <a:pt x="775" y="371"/>
                    </a:lnTo>
                    <a:lnTo>
                      <a:pt x="777" y="369"/>
                    </a:lnTo>
                    <a:lnTo>
                      <a:pt x="778" y="366"/>
                    </a:lnTo>
                    <a:lnTo>
                      <a:pt x="779" y="364"/>
                    </a:lnTo>
                    <a:lnTo>
                      <a:pt x="779" y="360"/>
                    </a:lnTo>
                    <a:lnTo>
                      <a:pt x="779" y="90"/>
                    </a:lnTo>
                    <a:lnTo>
                      <a:pt x="779" y="81"/>
                    </a:lnTo>
                    <a:lnTo>
                      <a:pt x="778" y="72"/>
                    </a:lnTo>
                    <a:lnTo>
                      <a:pt x="776" y="63"/>
                    </a:lnTo>
                    <a:lnTo>
                      <a:pt x="773" y="55"/>
                    </a:lnTo>
                    <a:lnTo>
                      <a:pt x="769" y="47"/>
                    </a:lnTo>
                    <a:lnTo>
                      <a:pt x="764" y="40"/>
                    </a:lnTo>
                    <a:lnTo>
                      <a:pt x="759" y="33"/>
                    </a:lnTo>
                    <a:lnTo>
                      <a:pt x="754" y="27"/>
                    </a:lnTo>
                    <a:lnTo>
                      <a:pt x="747" y="20"/>
                    </a:lnTo>
                    <a:lnTo>
                      <a:pt x="740" y="15"/>
                    </a:lnTo>
                    <a:lnTo>
                      <a:pt x="732" y="11"/>
                    </a:lnTo>
                    <a:lnTo>
                      <a:pt x="725" y="8"/>
                    </a:lnTo>
                    <a:lnTo>
                      <a:pt x="716" y="4"/>
                    </a:lnTo>
                    <a:lnTo>
                      <a:pt x="708" y="2"/>
                    </a:lnTo>
                    <a:lnTo>
                      <a:pt x="699" y="1"/>
                    </a:lnTo>
                    <a:lnTo>
                      <a:pt x="690" y="0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5" y="8"/>
                    </a:lnTo>
                    <a:lnTo>
                      <a:pt x="47" y="11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7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6" y="55"/>
                    </a:lnTo>
                    <a:lnTo>
                      <a:pt x="3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540"/>
                    </a:lnTo>
                    <a:lnTo>
                      <a:pt x="0" y="550"/>
                    </a:lnTo>
                    <a:lnTo>
                      <a:pt x="1" y="558"/>
                    </a:lnTo>
                    <a:lnTo>
                      <a:pt x="3" y="567"/>
                    </a:lnTo>
                    <a:lnTo>
                      <a:pt x="6" y="575"/>
                    </a:lnTo>
                    <a:lnTo>
                      <a:pt x="11" y="583"/>
                    </a:lnTo>
                    <a:lnTo>
                      <a:pt x="15" y="590"/>
                    </a:lnTo>
                    <a:lnTo>
                      <a:pt x="20" y="598"/>
                    </a:lnTo>
                    <a:lnTo>
                      <a:pt x="26" y="604"/>
                    </a:lnTo>
                    <a:lnTo>
                      <a:pt x="32" y="610"/>
                    </a:lnTo>
                    <a:lnTo>
                      <a:pt x="40" y="615"/>
                    </a:lnTo>
                    <a:lnTo>
                      <a:pt x="47" y="619"/>
                    </a:lnTo>
                    <a:lnTo>
                      <a:pt x="55" y="624"/>
                    </a:lnTo>
                    <a:lnTo>
                      <a:pt x="63" y="627"/>
                    </a:lnTo>
                    <a:lnTo>
                      <a:pt x="72" y="629"/>
                    </a:lnTo>
                    <a:lnTo>
                      <a:pt x="80" y="630"/>
                    </a:lnTo>
                    <a:lnTo>
                      <a:pt x="90" y="630"/>
                    </a:lnTo>
                    <a:lnTo>
                      <a:pt x="374" y="630"/>
                    </a:lnTo>
                    <a:lnTo>
                      <a:pt x="377" y="630"/>
                    </a:lnTo>
                    <a:lnTo>
                      <a:pt x="381" y="629"/>
                    </a:lnTo>
                    <a:lnTo>
                      <a:pt x="383" y="628"/>
                    </a:lnTo>
                    <a:lnTo>
                      <a:pt x="385" y="626"/>
                    </a:lnTo>
                    <a:lnTo>
                      <a:pt x="387" y="624"/>
                    </a:lnTo>
                    <a:lnTo>
                      <a:pt x="388" y="621"/>
                    </a:lnTo>
                    <a:lnTo>
                      <a:pt x="389" y="618"/>
                    </a:lnTo>
                    <a:lnTo>
                      <a:pt x="389" y="615"/>
                    </a:lnTo>
                    <a:lnTo>
                      <a:pt x="389" y="613"/>
                    </a:lnTo>
                    <a:lnTo>
                      <a:pt x="388" y="610"/>
                    </a:lnTo>
                    <a:lnTo>
                      <a:pt x="387" y="607"/>
                    </a:lnTo>
                    <a:lnTo>
                      <a:pt x="385" y="604"/>
                    </a:lnTo>
                    <a:lnTo>
                      <a:pt x="383" y="603"/>
                    </a:lnTo>
                    <a:lnTo>
                      <a:pt x="381" y="601"/>
                    </a:lnTo>
                    <a:lnTo>
                      <a:pt x="377" y="601"/>
                    </a:lnTo>
                    <a:lnTo>
                      <a:pt x="374" y="6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48">
                <a:extLst>
                  <a:ext uri="{FF2B5EF4-FFF2-40B4-BE49-F238E27FC236}">
                    <a16:creationId xmlns:a16="http://schemas.microsoft.com/office/drawing/2014/main" id="{52C86459-81D2-4A05-9C66-E0FA55E16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1025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5 w 60"/>
                  <a:gd name="T3" fmla="*/ 60 h 60"/>
                  <a:gd name="T4" fmla="*/ 42 w 60"/>
                  <a:gd name="T5" fmla="*/ 58 h 60"/>
                  <a:gd name="T6" fmla="*/ 47 w 60"/>
                  <a:gd name="T7" fmla="*/ 54 h 60"/>
                  <a:gd name="T8" fmla="*/ 51 w 60"/>
                  <a:gd name="T9" fmla="*/ 51 h 60"/>
                  <a:gd name="T10" fmla="*/ 54 w 60"/>
                  <a:gd name="T11" fmla="*/ 47 h 60"/>
                  <a:gd name="T12" fmla="*/ 58 w 60"/>
                  <a:gd name="T13" fmla="*/ 42 h 60"/>
                  <a:gd name="T14" fmla="*/ 59 w 60"/>
                  <a:gd name="T15" fmla="*/ 36 h 60"/>
                  <a:gd name="T16" fmla="*/ 60 w 60"/>
                  <a:gd name="T17" fmla="*/ 30 h 60"/>
                  <a:gd name="T18" fmla="*/ 59 w 60"/>
                  <a:gd name="T19" fmla="*/ 25 h 60"/>
                  <a:gd name="T20" fmla="*/ 58 w 60"/>
                  <a:gd name="T21" fmla="*/ 18 h 60"/>
                  <a:gd name="T22" fmla="*/ 54 w 60"/>
                  <a:gd name="T23" fmla="*/ 14 h 60"/>
                  <a:gd name="T24" fmla="*/ 51 w 60"/>
                  <a:gd name="T25" fmla="*/ 9 h 60"/>
                  <a:gd name="T26" fmla="*/ 47 w 60"/>
                  <a:gd name="T27" fmla="*/ 5 h 60"/>
                  <a:gd name="T28" fmla="*/ 42 w 60"/>
                  <a:gd name="T29" fmla="*/ 2 h 60"/>
                  <a:gd name="T30" fmla="*/ 35 w 60"/>
                  <a:gd name="T31" fmla="*/ 1 h 60"/>
                  <a:gd name="T32" fmla="*/ 30 w 60"/>
                  <a:gd name="T33" fmla="*/ 0 h 60"/>
                  <a:gd name="T34" fmla="*/ 23 w 60"/>
                  <a:gd name="T35" fmla="*/ 1 h 60"/>
                  <a:gd name="T36" fmla="*/ 18 w 60"/>
                  <a:gd name="T37" fmla="*/ 2 h 60"/>
                  <a:gd name="T38" fmla="*/ 13 w 60"/>
                  <a:gd name="T39" fmla="*/ 5 h 60"/>
                  <a:gd name="T40" fmla="*/ 8 w 60"/>
                  <a:gd name="T41" fmla="*/ 9 h 60"/>
                  <a:gd name="T42" fmla="*/ 5 w 60"/>
                  <a:gd name="T43" fmla="*/ 14 h 60"/>
                  <a:gd name="T44" fmla="*/ 2 w 60"/>
                  <a:gd name="T45" fmla="*/ 18 h 60"/>
                  <a:gd name="T46" fmla="*/ 0 w 60"/>
                  <a:gd name="T47" fmla="*/ 25 h 60"/>
                  <a:gd name="T48" fmla="*/ 0 w 60"/>
                  <a:gd name="T49" fmla="*/ 30 h 60"/>
                  <a:gd name="T50" fmla="*/ 0 w 60"/>
                  <a:gd name="T51" fmla="*/ 36 h 60"/>
                  <a:gd name="T52" fmla="*/ 2 w 60"/>
                  <a:gd name="T53" fmla="*/ 42 h 60"/>
                  <a:gd name="T54" fmla="*/ 5 w 60"/>
                  <a:gd name="T55" fmla="*/ 47 h 60"/>
                  <a:gd name="T56" fmla="*/ 8 w 60"/>
                  <a:gd name="T57" fmla="*/ 51 h 60"/>
                  <a:gd name="T58" fmla="*/ 13 w 60"/>
                  <a:gd name="T59" fmla="*/ 54 h 60"/>
                  <a:gd name="T60" fmla="*/ 18 w 60"/>
                  <a:gd name="T61" fmla="*/ 58 h 60"/>
                  <a:gd name="T62" fmla="*/ 23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5" y="60"/>
                    </a:lnTo>
                    <a:lnTo>
                      <a:pt x="42" y="58"/>
                    </a:lnTo>
                    <a:lnTo>
                      <a:pt x="47" y="54"/>
                    </a:lnTo>
                    <a:lnTo>
                      <a:pt x="51" y="51"/>
                    </a:lnTo>
                    <a:lnTo>
                      <a:pt x="54" y="47"/>
                    </a:lnTo>
                    <a:lnTo>
                      <a:pt x="58" y="42"/>
                    </a:lnTo>
                    <a:lnTo>
                      <a:pt x="59" y="36"/>
                    </a:lnTo>
                    <a:lnTo>
                      <a:pt x="60" y="30"/>
                    </a:lnTo>
                    <a:lnTo>
                      <a:pt x="59" y="25"/>
                    </a:lnTo>
                    <a:lnTo>
                      <a:pt x="58" y="18"/>
                    </a:lnTo>
                    <a:lnTo>
                      <a:pt x="54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2" y="2"/>
                    </a:lnTo>
                    <a:lnTo>
                      <a:pt x="35" y="1"/>
                    </a:lnTo>
                    <a:lnTo>
                      <a:pt x="30" y="0"/>
                    </a:lnTo>
                    <a:lnTo>
                      <a:pt x="23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2" y="18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2" y="42"/>
                    </a:lnTo>
                    <a:lnTo>
                      <a:pt x="5" y="47"/>
                    </a:lnTo>
                    <a:lnTo>
                      <a:pt x="8" y="51"/>
                    </a:lnTo>
                    <a:lnTo>
                      <a:pt x="13" y="54"/>
                    </a:lnTo>
                    <a:lnTo>
                      <a:pt x="18" y="58"/>
                    </a:lnTo>
                    <a:lnTo>
                      <a:pt x="23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49">
                <a:extLst>
                  <a:ext uri="{FF2B5EF4-FFF2-40B4-BE49-F238E27FC236}">
                    <a16:creationId xmlns:a16="http://schemas.microsoft.com/office/drawing/2014/main" id="{D19CB81A-018F-4354-A1E8-2A216DE9C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600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6 w 60"/>
                  <a:gd name="T3" fmla="*/ 60 h 60"/>
                  <a:gd name="T4" fmla="*/ 41 w 60"/>
                  <a:gd name="T5" fmla="*/ 58 h 60"/>
                  <a:gd name="T6" fmla="*/ 47 w 60"/>
                  <a:gd name="T7" fmla="*/ 54 h 60"/>
                  <a:gd name="T8" fmla="*/ 51 w 60"/>
                  <a:gd name="T9" fmla="*/ 51 h 60"/>
                  <a:gd name="T10" fmla="*/ 54 w 60"/>
                  <a:gd name="T11" fmla="*/ 47 h 60"/>
                  <a:gd name="T12" fmla="*/ 57 w 60"/>
                  <a:gd name="T13" fmla="*/ 42 h 60"/>
                  <a:gd name="T14" fmla="*/ 60 w 60"/>
                  <a:gd name="T15" fmla="*/ 36 h 60"/>
                  <a:gd name="T16" fmla="*/ 60 w 60"/>
                  <a:gd name="T17" fmla="*/ 30 h 60"/>
                  <a:gd name="T18" fmla="*/ 60 w 60"/>
                  <a:gd name="T19" fmla="*/ 25 h 60"/>
                  <a:gd name="T20" fmla="*/ 57 w 60"/>
                  <a:gd name="T21" fmla="*/ 18 h 60"/>
                  <a:gd name="T22" fmla="*/ 54 w 60"/>
                  <a:gd name="T23" fmla="*/ 14 h 60"/>
                  <a:gd name="T24" fmla="*/ 51 w 60"/>
                  <a:gd name="T25" fmla="*/ 9 h 60"/>
                  <a:gd name="T26" fmla="*/ 47 w 60"/>
                  <a:gd name="T27" fmla="*/ 5 h 60"/>
                  <a:gd name="T28" fmla="*/ 41 w 60"/>
                  <a:gd name="T29" fmla="*/ 2 h 60"/>
                  <a:gd name="T30" fmla="*/ 36 w 60"/>
                  <a:gd name="T31" fmla="*/ 1 h 60"/>
                  <a:gd name="T32" fmla="*/ 30 w 60"/>
                  <a:gd name="T33" fmla="*/ 0 h 60"/>
                  <a:gd name="T34" fmla="*/ 23 w 60"/>
                  <a:gd name="T35" fmla="*/ 1 h 60"/>
                  <a:gd name="T36" fmla="*/ 18 w 60"/>
                  <a:gd name="T37" fmla="*/ 2 h 60"/>
                  <a:gd name="T38" fmla="*/ 12 w 60"/>
                  <a:gd name="T39" fmla="*/ 5 h 60"/>
                  <a:gd name="T40" fmla="*/ 8 w 60"/>
                  <a:gd name="T41" fmla="*/ 9 h 60"/>
                  <a:gd name="T42" fmla="*/ 5 w 60"/>
                  <a:gd name="T43" fmla="*/ 14 h 60"/>
                  <a:gd name="T44" fmla="*/ 2 w 60"/>
                  <a:gd name="T45" fmla="*/ 18 h 60"/>
                  <a:gd name="T46" fmla="*/ 1 w 60"/>
                  <a:gd name="T47" fmla="*/ 25 h 60"/>
                  <a:gd name="T48" fmla="*/ 0 w 60"/>
                  <a:gd name="T49" fmla="*/ 30 h 60"/>
                  <a:gd name="T50" fmla="*/ 1 w 60"/>
                  <a:gd name="T51" fmla="*/ 36 h 60"/>
                  <a:gd name="T52" fmla="*/ 2 w 60"/>
                  <a:gd name="T53" fmla="*/ 42 h 60"/>
                  <a:gd name="T54" fmla="*/ 5 w 60"/>
                  <a:gd name="T55" fmla="*/ 47 h 60"/>
                  <a:gd name="T56" fmla="*/ 8 w 60"/>
                  <a:gd name="T57" fmla="*/ 51 h 60"/>
                  <a:gd name="T58" fmla="*/ 12 w 60"/>
                  <a:gd name="T59" fmla="*/ 54 h 60"/>
                  <a:gd name="T60" fmla="*/ 18 w 60"/>
                  <a:gd name="T61" fmla="*/ 58 h 60"/>
                  <a:gd name="T62" fmla="*/ 23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6" y="60"/>
                    </a:lnTo>
                    <a:lnTo>
                      <a:pt x="41" y="58"/>
                    </a:lnTo>
                    <a:lnTo>
                      <a:pt x="47" y="54"/>
                    </a:lnTo>
                    <a:lnTo>
                      <a:pt x="51" y="51"/>
                    </a:lnTo>
                    <a:lnTo>
                      <a:pt x="54" y="47"/>
                    </a:lnTo>
                    <a:lnTo>
                      <a:pt x="57" y="42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0" y="25"/>
                    </a:lnTo>
                    <a:lnTo>
                      <a:pt x="57" y="18"/>
                    </a:lnTo>
                    <a:lnTo>
                      <a:pt x="54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1" y="2"/>
                    </a:lnTo>
                    <a:lnTo>
                      <a:pt x="36" y="1"/>
                    </a:lnTo>
                    <a:lnTo>
                      <a:pt x="30" y="0"/>
                    </a:lnTo>
                    <a:lnTo>
                      <a:pt x="23" y="1"/>
                    </a:lnTo>
                    <a:lnTo>
                      <a:pt x="18" y="2"/>
                    </a:lnTo>
                    <a:lnTo>
                      <a:pt x="12" y="5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2" y="18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2"/>
                    </a:lnTo>
                    <a:lnTo>
                      <a:pt x="5" y="47"/>
                    </a:lnTo>
                    <a:lnTo>
                      <a:pt x="8" y="51"/>
                    </a:lnTo>
                    <a:lnTo>
                      <a:pt x="12" y="54"/>
                    </a:lnTo>
                    <a:lnTo>
                      <a:pt x="18" y="58"/>
                    </a:lnTo>
                    <a:lnTo>
                      <a:pt x="23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50">
                <a:extLst>
                  <a:ext uri="{FF2B5EF4-FFF2-40B4-BE49-F238E27FC236}">
                    <a16:creationId xmlns:a16="http://schemas.microsoft.com/office/drawing/2014/main" id="{F1378DA3-2A72-4956-8126-69C6B759C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6588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7 w 60"/>
                  <a:gd name="T3" fmla="*/ 60 h 60"/>
                  <a:gd name="T4" fmla="*/ 42 w 60"/>
                  <a:gd name="T5" fmla="*/ 58 h 60"/>
                  <a:gd name="T6" fmla="*/ 47 w 60"/>
                  <a:gd name="T7" fmla="*/ 54 h 60"/>
                  <a:gd name="T8" fmla="*/ 52 w 60"/>
                  <a:gd name="T9" fmla="*/ 51 h 60"/>
                  <a:gd name="T10" fmla="*/ 56 w 60"/>
                  <a:gd name="T11" fmla="*/ 47 h 60"/>
                  <a:gd name="T12" fmla="*/ 58 w 60"/>
                  <a:gd name="T13" fmla="*/ 42 h 60"/>
                  <a:gd name="T14" fmla="*/ 60 w 60"/>
                  <a:gd name="T15" fmla="*/ 36 h 60"/>
                  <a:gd name="T16" fmla="*/ 60 w 60"/>
                  <a:gd name="T17" fmla="*/ 30 h 60"/>
                  <a:gd name="T18" fmla="*/ 60 w 60"/>
                  <a:gd name="T19" fmla="*/ 25 h 60"/>
                  <a:gd name="T20" fmla="*/ 58 w 60"/>
                  <a:gd name="T21" fmla="*/ 18 h 60"/>
                  <a:gd name="T22" fmla="*/ 56 w 60"/>
                  <a:gd name="T23" fmla="*/ 14 h 60"/>
                  <a:gd name="T24" fmla="*/ 52 w 60"/>
                  <a:gd name="T25" fmla="*/ 9 h 60"/>
                  <a:gd name="T26" fmla="*/ 47 w 60"/>
                  <a:gd name="T27" fmla="*/ 5 h 60"/>
                  <a:gd name="T28" fmla="*/ 42 w 60"/>
                  <a:gd name="T29" fmla="*/ 2 h 60"/>
                  <a:gd name="T30" fmla="*/ 37 w 60"/>
                  <a:gd name="T31" fmla="*/ 1 h 60"/>
                  <a:gd name="T32" fmla="*/ 30 w 60"/>
                  <a:gd name="T33" fmla="*/ 0 h 60"/>
                  <a:gd name="T34" fmla="*/ 25 w 60"/>
                  <a:gd name="T35" fmla="*/ 1 h 60"/>
                  <a:gd name="T36" fmla="*/ 19 w 60"/>
                  <a:gd name="T37" fmla="*/ 2 h 60"/>
                  <a:gd name="T38" fmla="*/ 14 w 60"/>
                  <a:gd name="T39" fmla="*/ 5 h 60"/>
                  <a:gd name="T40" fmla="*/ 9 w 60"/>
                  <a:gd name="T41" fmla="*/ 9 h 60"/>
                  <a:gd name="T42" fmla="*/ 6 w 60"/>
                  <a:gd name="T43" fmla="*/ 14 h 60"/>
                  <a:gd name="T44" fmla="*/ 3 w 60"/>
                  <a:gd name="T45" fmla="*/ 18 h 60"/>
                  <a:gd name="T46" fmla="*/ 2 w 60"/>
                  <a:gd name="T47" fmla="*/ 25 h 60"/>
                  <a:gd name="T48" fmla="*/ 0 w 60"/>
                  <a:gd name="T49" fmla="*/ 30 h 60"/>
                  <a:gd name="T50" fmla="*/ 2 w 60"/>
                  <a:gd name="T51" fmla="*/ 36 h 60"/>
                  <a:gd name="T52" fmla="*/ 3 w 60"/>
                  <a:gd name="T53" fmla="*/ 42 h 60"/>
                  <a:gd name="T54" fmla="*/ 6 w 60"/>
                  <a:gd name="T55" fmla="*/ 47 h 60"/>
                  <a:gd name="T56" fmla="*/ 9 w 60"/>
                  <a:gd name="T57" fmla="*/ 51 h 60"/>
                  <a:gd name="T58" fmla="*/ 14 w 60"/>
                  <a:gd name="T59" fmla="*/ 54 h 60"/>
                  <a:gd name="T60" fmla="*/ 19 w 60"/>
                  <a:gd name="T61" fmla="*/ 58 h 60"/>
                  <a:gd name="T62" fmla="*/ 25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7" y="60"/>
                    </a:lnTo>
                    <a:lnTo>
                      <a:pt x="42" y="58"/>
                    </a:lnTo>
                    <a:lnTo>
                      <a:pt x="47" y="54"/>
                    </a:lnTo>
                    <a:lnTo>
                      <a:pt x="52" y="51"/>
                    </a:lnTo>
                    <a:lnTo>
                      <a:pt x="56" y="47"/>
                    </a:lnTo>
                    <a:lnTo>
                      <a:pt x="58" y="42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0" y="25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2"/>
                    </a:lnTo>
                    <a:lnTo>
                      <a:pt x="37" y="1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19" y="2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4"/>
                    </a:lnTo>
                    <a:lnTo>
                      <a:pt x="3" y="18"/>
                    </a:lnTo>
                    <a:lnTo>
                      <a:pt x="2" y="25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3" y="42"/>
                    </a:lnTo>
                    <a:lnTo>
                      <a:pt x="6" y="47"/>
                    </a:lnTo>
                    <a:lnTo>
                      <a:pt x="9" y="51"/>
                    </a:lnTo>
                    <a:lnTo>
                      <a:pt x="14" y="54"/>
                    </a:lnTo>
                    <a:lnTo>
                      <a:pt x="19" y="58"/>
                    </a:lnTo>
                    <a:lnTo>
                      <a:pt x="25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0882894-4DBD-48A3-BF40-43404E591F3E}"/>
                </a:ext>
              </a:extLst>
            </p:cNvPr>
            <p:cNvGrpSpPr/>
            <p:nvPr/>
          </p:nvGrpSpPr>
          <p:grpSpPr>
            <a:xfrm rot="3506821">
              <a:off x="6503467" y="2893953"/>
              <a:ext cx="165264" cy="196412"/>
              <a:chOff x="3425825" y="1808163"/>
              <a:chExt cx="303213" cy="360362"/>
            </a:xfrm>
            <a:solidFill>
              <a:schemeClr val="bg1"/>
            </a:solidFill>
          </p:grpSpPr>
          <p:sp>
            <p:nvSpPr>
              <p:cNvPr id="112" name="Freeform 174">
                <a:extLst>
                  <a:ext uri="{FF2B5EF4-FFF2-40B4-BE49-F238E27FC236}">
                    <a16:creationId xmlns:a16="http://schemas.microsoft.com/office/drawing/2014/main" id="{4E412460-28E9-41D4-9D32-1A4BD17B1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1808163"/>
                <a:ext cx="255588" cy="330200"/>
              </a:xfrm>
              <a:custGeom>
                <a:avLst/>
                <a:gdLst>
                  <a:gd name="T0" fmla="*/ 34 w 1124"/>
                  <a:gd name="T1" fmla="*/ 1456 h 1456"/>
                  <a:gd name="T2" fmla="*/ 27 w 1124"/>
                  <a:gd name="T3" fmla="*/ 1455 h 1456"/>
                  <a:gd name="T4" fmla="*/ 15 w 1124"/>
                  <a:gd name="T5" fmla="*/ 1449 h 1456"/>
                  <a:gd name="T6" fmla="*/ 6 w 1124"/>
                  <a:gd name="T7" fmla="*/ 1441 h 1456"/>
                  <a:gd name="T8" fmla="*/ 1 w 1124"/>
                  <a:gd name="T9" fmla="*/ 1429 h 1456"/>
                  <a:gd name="T10" fmla="*/ 0 w 1124"/>
                  <a:gd name="T11" fmla="*/ 33 h 1456"/>
                  <a:gd name="T12" fmla="*/ 1 w 1124"/>
                  <a:gd name="T13" fmla="*/ 26 h 1456"/>
                  <a:gd name="T14" fmla="*/ 6 w 1124"/>
                  <a:gd name="T15" fmla="*/ 15 h 1456"/>
                  <a:gd name="T16" fmla="*/ 15 w 1124"/>
                  <a:gd name="T17" fmla="*/ 6 h 1456"/>
                  <a:gd name="T18" fmla="*/ 27 w 1124"/>
                  <a:gd name="T19" fmla="*/ 1 h 1456"/>
                  <a:gd name="T20" fmla="*/ 761 w 1124"/>
                  <a:gd name="T21" fmla="*/ 0 h 1456"/>
                  <a:gd name="T22" fmla="*/ 767 w 1124"/>
                  <a:gd name="T23" fmla="*/ 1 h 1456"/>
                  <a:gd name="T24" fmla="*/ 780 w 1124"/>
                  <a:gd name="T25" fmla="*/ 6 h 1456"/>
                  <a:gd name="T26" fmla="*/ 1115 w 1124"/>
                  <a:gd name="T27" fmla="*/ 341 h 1456"/>
                  <a:gd name="T28" fmla="*/ 1119 w 1124"/>
                  <a:gd name="T29" fmla="*/ 346 h 1456"/>
                  <a:gd name="T30" fmla="*/ 1124 w 1124"/>
                  <a:gd name="T31" fmla="*/ 357 h 1456"/>
                  <a:gd name="T32" fmla="*/ 1124 w 1124"/>
                  <a:gd name="T33" fmla="*/ 430 h 1456"/>
                  <a:gd name="T34" fmla="*/ 1124 w 1124"/>
                  <a:gd name="T35" fmla="*/ 437 h 1456"/>
                  <a:gd name="T36" fmla="*/ 1119 w 1124"/>
                  <a:gd name="T37" fmla="*/ 449 h 1456"/>
                  <a:gd name="T38" fmla="*/ 1110 w 1124"/>
                  <a:gd name="T39" fmla="*/ 458 h 1456"/>
                  <a:gd name="T40" fmla="*/ 1098 w 1124"/>
                  <a:gd name="T41" fmla="*/ 463 h 1456"/>
                  <a:gd name="T42" fmla="*/ 1091 w 1124"/>
                  <a:gd name="T43" fmla="*/ 463 h 1456"/>
                  <a:gd name="T44" fmla="*/ 1079 w 1124"/>
                  <a:gd name="T45" fmla="*/ 461 h 1456"/>
                  <a:gd name="T46" fmla="*/ 1068 w 1124"/>
                  <a:gd name="T47" fmla="*/ 454 h 1456"/>
                  <a:gd name="T48" fmla="*/ 1061 w 1124"/>
                  <a:gd name="T49" fmla="*/ 443 h 1456"/>
                  <a:gd name="T50" fmla="*/ 1058 w 1124"/>
                  <a:gd name="T51" fmla="*/ 430 h 1456"/>
                  <a:gd name="T52" fmla="*/ 748 w 1124"/>
                  <a:gd name="T53" fmla="*/ 67 h 1456"/>
                  <a:gd name="T54" fmla="*/ 67 w 1124"/>
                  <a:gd name="T55" fmla="*/ 1389 h 1456"/>
                  <a:gd name="T56" fmla="*/ 629 w 1124"/>
                  <a:gd name="T57" fmla="*/ 1389 h 1456"/>
                  <a:gd name="T58" fmla="*/ 642 w 1124"/>
                  <a:gd name="T59" fmla="*/ 1391 h 1456"/>
                  <a:gd name="T60" fmla="*/ 652 w 1124"/>
                  <a:gd name="T61" fmla="*/ 1399 h 1456"/>
                  <a:gd name="T62" fmla="*/ 660 w 1124"/>
                  <a:gd name="T63" fmla="*/ 1409 h 1456"/>
                  <a:gd name="T64" fmla="*/ 662 w 1124"/>
                  <a:gd name="T65" fmla="*/ 1422 h 1456"/>
                  <a:gd name="T66" fmla="*/ 661 w 1124"/>
                  <a:gd name="T67" fmla="*/ 1429 h 1456"/>
                  <a:gd name="T68" fmla="*/ 657 w 1124"/>
                  <a:gd name="T69" fmla="*/ 1441 h 1456"/>
                  <a:gd name="T70" fmla="*/ 647 w 1124"/>
                  <a:gd name="T71" fmla="*/ 1449 h 1456"/>
                  <a:gd name="T72" fmla="*/ 636 w 1124"/>
                  <a:gd name="T73" fmla="*/ 1455 h 1456"/>
                  <a:gd name="T74" fmla="*/ 629 w 1124"/>
                  <a:gd name="T75" fmla="*/ 1456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4" h="1456">
                    <a:moveTo>
                      <a:pt x="629" y="1456"/>
                    </a:moveTo>
                    <a:lnTo>
                      <a:pt x="34" y="1456"/>
                    </a:lnTo>
                    <a:lnTo>
                      <a:pt x="34" y="1456"/>
                    </a:lnTo>
                    <a:lnTo>
                      <a:pt x="27" y="1455"/>
                    </a:lnTo>
                    <a:lnTo>
                      <a:pt x="21" y="1452"/>
                    </a:lnTo>
                    <a:lnTo>
                      <a:pt x="15" y="1449"/>
                    </a:lnTo>
                    <a:lnTo>
                      <a:pt x="10" y="1445"/>
                    </a:lnTo>
                    <a:lnTo>
                      <a:pt x="6" y="1441"/>
                    </a:lnTo>
                    <a:lnTo>
                      <a:pt x="4" y="1435"/>
                    </a:lnTo>
                    <a:lnTo>
                      <a:pt x="1" y="1429"/>
                    </a:lnTo>
                    <a:lnTo>
                      <a:pt x="0" y="142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4" y="20"/>
                    </a:lnTo>
                    <a:lnTo>
                      <a:pt x="6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761" y="0"/>
                    </a:lnTo>
                    <a:lnTo>
                      <a:pt x="761" y="0"/>
                    </a:lnTo>
                    <a:lnTo>
                      <a:pt x="767" y="1"/>
                    </a:lnTo>
                    <a:lnTo>
                      <a:pt x="773" y="2"/>
                    </a:lnTo>
                    <a:lnTo>
                      <a:pt x="780" y="6"/>
                    </a:lnTo>
                    <a:lnTo>
                      <a:pt x="785" y="10"/>
                    </a:lnTo>
                    <a:lnTo>
                      <a:pt x="1115" y="341"/>
                    </a:lnTo>
                    <a:lnTo>
                      <a:pt x="1115" y="341"/>
                    </a:lnTo>
                    <a:lnTo>
                      <a:pt x="1119" y="346"/>
                    </a:lnTo>
                    <a:lnTo>
                      <a:pt x="1122" y="351"/>
                    </a:lnTo>
                    <a:lnTo>
                      <a:pt x="1124" y="357"/>
                    </a:lnTo>
                    <a:lnTo>
                      <a:pt x="1124" y="364"/>
                    </a:lnTo>
                    <a:lnTo>
                      <a:pt x="1124" y="430"/>
                    </a:lnTo>
                    <a:lnTo>
                      <a:pt x="1124" y="430"/>
                    </a:lnTo>
                    <a:lnTo>
                      <a:pt x="1124" y="437"/>
                    </a:lnTo>
                    <a:lnTo>
                      <a:pt x="1122" y="443"/>
                    </a:lnTo>
                    <a:lnTo>
                      <a:pt x="1119" y="449"/>
                    </a:lnTo>
                    <a:lnTo>
                      <a:pt x="1115" y="454"/>
                    </a:lnTo>
                    <a:lnTo>
                      <a:pt x="1110" y="458"/>
                    </a:lnTo>
                    <a:lnTo>
                      <a:pt x="1105" y="461"/>
                    </a:lnTo>
                    <a:lnTo>
                      <a:pt x="1098" y="463"/>
                    </a:lnTo>
                    <a:lnTo>
                      <a:pt x="1091" y="463"/>
                    </a:lnTo>
                    <a:lnTo>
                      <a:pt x="1091" y="463"/>
                    </a:lnTo>
                    <a:lnTo>
                      <a:pt x="1085" y="463"/>
                    </a:lnTo>
                    <a:lnTo>
                      <a:pt x="1079" y="461"/>
                    </a:lnTo>
                    <a:lnTo>
                      <a:pt x="1074" y="458"/>
                    </a:lnTo>
                    <a:lnTo>
                      <a:pt x="1068" y="454"/>
                    </a:lnTo>
                    <a:lnTo>
                      <a:pt x="1064" y="449"/>
                    </a:lnTo>
                    <a:lnTo>
                      <a:pt x="1061" y="443"/>
                    </a:lnTo>
                    <a:lnTo>
                      <a:pt x="1059" y="437"/>
                    </a:lnTo>
                    <a:lnTo>
                      <a:pt x="1058" y="430"/>
                    </a:lnTo>
                    <a:lnTo>
                      <a:pt x="1058" y="378"/>
                    </a:lnTo>
                    <a:lnTo>
                      <a:pt x="748" y="67"/>
                    </a:lnTo>
                    <a:lnTo>
                      <a:pt x="67" y="67"/>
                    </a:lnTo>
                    <a:lnTo>
                      <a:pt x="67" y="1389"/>
                    </a:lnTo>
                    <a:lnTo>
                      <a:pt x="629" y="1389"/>
                    </a:lnTo>
                    <a:lnTo>
                      <a:pt x="629" y="1389"/>
                    </a:lnTo>
                    <a:lnTo>
                      <a:pt x="636" y="1390"/>
                    </a:lnTo>
                    <a:lnTo>
                      <a:pt x="642" y="1391"/>
                    </a:lnTo>
                    <a:lnTo>
                      <a:pt x="647" y="1395"/>
                    </a:lnTo>
                    <a:lnTo>
                      <a:pt x="652" y="1399"/>
                    </a:lnTo>
                    <a:lnTo>
                      <a:pt x="657" y="1404"/>
                    </a:lnTo>
                    <a:lnTo>
                      <a:pt x="660" y="1409"/>
                    </a:lnTo>
                    <a:lnTo>
                      <a:pt x="661" y="1415"/>
                    </a:lnTo>
                    <a:lnTo>
                      <a:pt x="662" y="1422"/>
                    </a:lnTo>
                    <a:lnTo>
                      <a:pt x="662" y="1422"/>
                    </a:lnTo>
                    <a:lnTo>
                      <a:pt x="661" y="1429"/>
                    </a:lnTo>
                    <a:lnTo>
                      <a:pt x="660" y="1435"/>
                    </a:lnTo>
                    <a:lnTo>
                      <a:pt x="657" y="1441"/>
                    </a:lnTo>
                    <a:lnTo>
                      <a:pt x="652" y="1445"/>
                    </a:lnTo>
                    <a:lnTo>
                      <a:pt x="647" y="1449"/>
                    </a:lnTo>
                    <a:lnTo>
                      <a:pt x="642" y="1452"/>
                    </a:lnTo>
                    <a:lnTo>
                      <a:pt x="636" y="1455"/>
                    </a:lnTo>
                    <a:lnTo>
                      <a:pt x="629" y="1456"/>
                    </a:lnTo>
                    <a:lnTo>
                      <a:pt x="629" y="14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75">
                <a:extLst>
                  <a:ext uri="{FF2B5EF4-FFF2-40B4-BE49-F238E27FC236}">
                    <a16:creationId xmlns:a16="http://schemas.microsoft.com/office/drawing/2014/main" id="{556AB0D0-BC63-4D71-BEF4-495CD7841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0925" y="1808163"/>
                <a:ext cx="90488" cy="90488"/>
              </a:xfrm>
              <a:custGeom>
                <a:avLst/>
                <a:gdLst>
                  <a:gd name="T0" fmla="*/ 363 w 396"/>
                  <a:gd name="T1" fmla="*/ 397 h 397"/>
                  <a:gd name="T2" fmla="*/ 33 w 396"/>
                  <a:gd name="T3" fmla="*/ 397 h 397"/>
                  <a:gd name="T4" fmla="*/ 33 w 396"/>
                  <a:gd name="T5" fmla="*/ 397 h 397"/>
                  <a:gd name="T6" fmla="*/ 26 w 396"/>
                  <a:gd name="T7" fmla="*/ 397 h 397"/>
                  <a:gd name="T8" fmla="*/ 20 w 396"/>
                  <a:gd name="T9" fmla="*/ 395 h 397"/>
                  <a:gd name="T10" fmla="*/ 14 w 396"/>
                  <a:gd name="T11" fmla="*/ 392 h 397"/>
                  <a:gd name="T12" fmla="*/ 9 w 396"/>
                  <a:gd name="T13" fmla="*/ 387 h 397"/>
                  <a:gd name="T14" fmla="*/ 5 w 396"/>
                  <a:gd name="T15" fmla="*/ 382 h 397"/>
                  <a:gd name="T16" fmla="*/ 2 w 396"/>
                  <a:gd name="T17" fmla="*/ 377 h 397"/>
                  <a:gd name="T18" fmla="*/ 1 w 396"/>
                  <a:gd name="T19" fmla="*/ 371 h 397"/>
                  <a:gd name="T20" fmla="*/ 0 w 396"/>
                  <a:gd name="T21" fmla="*/ 364 h 397"/>
                  <a:gd name="T22" fmla="*/ 0 w 396"/>
                  <a:gd name="T23" fmla="*/ 33 h 397"/>
                  <a:gd name="T24" fmla="*/ 0 w 396"/>
                  <a:gd name="T25" fmla="*/ 33 h 397"/>
                  <a:gd name="T26" fmla="*/ 1 w 396"/>
                  <a:gd name="T27" fmla="*/ 26 h 397"/>
                  <a:gd name="T28" fmla="*/ 2 w 396"/>
                  <a:gd name="T29" fmla="*/ 20 h 397"/>
                  <a:gd name="T30" fmla="*/ 5 w 396"/>
                  <a:gd name="T31" fmla="*/ 15 h 397"/>
                  <a:gd name="T32" fmla="*/ 9 w 396"/>
                  <a:gd name="T33" fmla="*/ 10 h 397"/>
                  <a:gd name="T34" fmla="*/ 14 w 396"/>
                  <a:gd name="T35" fmla="*/ 6 h 397"/>
                  <a:gd name="T36" fmla="*/ 20 w 396"/>
                  <a:gd name="T37" fmla="*/ 2 h 397"/>
                  <a:gd name="T38" fmla="*/ 26 w 396"/>
                  <a:gd name="T39" fmla="*/ 1 h 397"/>
                  <a:gd name="T40" fmla="*/ 33 w 396"/>
                  <a:gd name="T41" fmla="*/ 0 h 397"/>
                  <a:gd name="T42" fmla="*/ 33 w 396"/>
                  <a:gd name="T43" fmla="*/ 0 h 397"/>
                  <a:gd name="T44" fmla="*/ 39 w 396"/>
                  <a:gd name="T45" fmla="*/ 1 h 397"/>
                  <a:gd name="T46" fmla="*/ 45 w 396"/>
                  <a:gd name="T47" fmla="*/ 2 h 397"/>
                  <a:gd name="T48" fmla="*/ 52 w 396"/>
                  <a:gd name="T49" fmla="*/ 6 h 397"/>
                  <a:gd name="T50" fmla="*/ 57 w 396"/>
                  <a:gd name="T51" fmla="*/ 10 h 397"/>
                  <a:gd name="T52" fmla="*/ 60 w 396"/>
                  <a:gd name="T53" fmla="*/ 15 h 397"/>
                  <a:gd name="T54" fmla="*/ 63 w 396"/>
                  <a:gd name="T55" fmla="*/ 20 h 397"/>
                  <a:gd name="T56" fmla="*/ 65 w 396"/>
                  <a:gd name="T57" fmla="*/ 26 h 397"/>
                  <a:gd name="T58" fmla="*/ 66 w 396"/>
                  <a:gd name="T59" fmla="*/ 33 h 397"/>
                  <a:gd name="T60" fmla="*/ 66 w 396"/>
                  <a:gd name="T61" fmla="*/ 331 h 397"/>
                  <a:gd name="T62" fmla="*/ 363 w 396"/>
                  <a:gd name="T63" fmla="*/ 331 h 397"/>
                  <a:gd name="T64" fmla="*/ 363 w 396"/>
                  <a:gd name="T65" fmla="*/ 331 h 397"/>
                  <a:gd name="T66" fmla="*/ 370 w 396"/>
                  <a:gd name="T67" fmla="*/ 332 h 397"/>
                  <a:gd name="T68" fmla="*/ 377 w 396"/>
                  <a:gd name="T69" fmla="*/ 334 h 397"/>
                  <a:gd name="T70" fmla="*/ 382 w 396"/>
                  <a:gd name="T71" fmla="*/ 337 h 397"/>
                  <a:gd name="T72" fmla="*/ 387 w 396"/>
                  <a:gd name="T73" fmla="*/ 341 h 397"/>
                  <a:gd name="T74" fmla="*/ 391 w 396"/>
                  <a:gd name="T75" fmla="*/ 346 h 397"/>
                  <a:gd name="T76" fmla="*/ 394 w 396"/>
                  <a:gd name="T77" fmla="*/ 351 h 397"/>
                  <a:gd name="T78" fmla="*/ 396 w 396"/>
                  <a:gd name="T79" fmla="*/ 357 h 397"/>
                  <a:gd name="T80" fmla="*/ 396 w 396"/>
                  <a:gd name="T81" fmla="*/ 364 h 397"/>
                  <a:gd name="T82" fmla="*/ 396 w 396"/>
                  <a:gd name="T83" fmla="*/ 364 h 397"/>
                  <a:gd name="T84" fmla="*/ 396 w 396"/>
                  <a:gd name="T85" fmla="*/ 371 h 397"/>
                  <a:gd name="T86" fmla="*/ 394 w 396"/>
                  <a:gd name="T87" fmla="*/ 377 h 397"/>
                  <a:gd name="T88" fmla="*/ 391 w 396"/>
                  <a:gd name="T89" fmla="*/ 382 h 397"/>
                  <a:gd name="T90" fmla="*/ 387 w 396"/>
                  <a:gd name="T91" fmla="*/ 387 h 397"/>
                  <a:gd name="T92" fmla="*/ 382 w 396"/>
                  <a:gd name="T93" fmla="*/ 392 h 397"/>
                  <a:gd name="T94" fmla="*/ 377 w 396"/>
                  <a:gd name="T95" fmla="*/ 395 h 397"/>
                  <a:gd name="T96" fmla="*/ 370 w 396"/>
                  <a:gd name="T97" fmla="*/ 397 h 397"/>
                  <a:gd name="T98" fmla="*/ 363 w 396"/>
                  <a:gd name="T99" fmla="*/ 397 h 397"/>
                  <a:gd name="T100" fmla="*/ 363 w 396"/>
                  <a:gd name="T10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96" h="397">
                    <a:moveTo>
                      <a:pt x="363" y="397"/>
                    </a:moveTo>
                    <a:lnTo>
                      <a:pt x="33" y="397"/>
                    </a:lnTo>
                    <a:lnTo>
                      <a:pt x="33" y="397"/>
                    </a:lnTo>
                    <a:lnTo>
                      <a:pt x="26" y="397"/>
                    </a:lnTo>
                    <a:lnTo>
                      <a:pt x="20" y="395"/>
                    </a:lnTo>
                    <a:lnTo>
                      <a:pt x="14" y="392"/>
                    </a:lnTo>
                    <a:lnTo>
                      <a:pt x="9" y="387"/>
                    </a:lnTo>
                    <a:lnTo>
                      <a:pt x="5" y="382"/>
                    </a:lnTo>
                    <a:lnTo>
                      <a:pt x="2" y="377"/>
                    </a:lnTo>
                    <a:lnTo>
                      <a:pt x="1" y="371"/>
                    </a:lnTo>
                    <a:lnTo>
                      <a:pt x="0" y="36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7" y="10"/>
                    </a:lnTo>
                    <a:lnTo>
                      <a:pt x="60" y="15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6" y="331"/>
                    </a:lnTo>
                    <a:lnTo>
                      <a:pt x="363" y="331"/>
                    </a:lnTo>
                    <a:lnTo>
                      <a:pt x="363" y="331"/>
                    </a:lnTo>
                    <a:lnTo>
                      <a:pt x="370" y="332"/>
                    </a:lnTo>
                    <a:lnTo>
                      <a:pt x="377" y="334"/>
                    </a:lnTo>
                    <a:lnTo>
                      <a:pt x="382" y="337"/>
                    </a:lnTo>
                    <a:lnTo>
                      <a:pt x="387" y="341"/>
                    </a:lnTo>
                    <a:lnTo>
                      <a:pt x="391" y="346"/>
                    </a:lnTo>
                    <a:lnTo>
                      <a:pt x="394" y="351"/>
                    </a:lnTo>
                    <a:lnTo>
                      <a:pt x="396" y="357"/>
                    </a:lnTo>
                    <a:lnTo>
                      <a:pt x="396" y="364"/>
                    </a:lnTo>
                    <a:lnTo>
                      <a:pt x="396" y="364"/>
                    </a:lnTo>
                    <a:lnTo>
                      <a:pt x="396" y="371"/>
                    </a:lnTo>
                    <a:lnTo>
                      <a:pt x="394" y="377"/>
                    </a:lnTo>
                    <a:lnTo>
                      <a:pt x="391" y="382"/>
                    </a:lnTo>
                    <a:lnTo>
                      <a:pt x="387" y="387"/>
                    </a:lnTo>
                    <a:lnTo>
                      <a:pt x="382" y="392"/>
                    </a:lnTo>
                    <a:lnTo>
                      <a:pt x="377" y="395"/>
                    </a:lnTo>
                    <a:lnTo>
                      <a:pt x="370" y="397"/>
                    </a:lnTo>
                    <a:lnTo>
                      <a:pt x="363" y="397"/>
                    </a:lnTo>
                    <a:lnTo>
                      <a:pt x="363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76">
                <a:extLst>
                  <a:ext uri="{FF2B5EF4-FFF2-40B4-BE49-F238E27FC236}">
                    <a16:creationId xmlns:a16="http://schemas.microsoft.com/office/drawing/2014/main" id="{170CB32A-0E77-4568-9115-9C33B0456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800" y="2063750"/>
                <a:ext cx="104775" cy="104775"/>
              </a:xfrm>
              <a:custGeom>
                <a:avLst/>
                <a:gdLst>
                  <a:gd name="T0" fmla="*/ 430 w 463"/>
                  <a:gd name="T1" fmla="*/ 464 h 464"/>
                  <a:gd name="T2" fmla="*/ 430 w 463"/>
                  <a:gd name="T3" fmla="*/ 464 h 464"/>
                  <a:gd name="T4" fmla="*/ 424 w 463"/>
                  <a:gd name="T5" fmla="*/ 463 h 464"/>
                  <a:gd name="T6" fmla="*/ 418 w 463"/>
                  <a:gd name="T7" fmla="*/ 462 h 464"/>
                  <a:gd name="T8" fmla="*/ 413 w 463"/>
                  <a:gd name="T9" fmla="*/ 459 h 464"/>
                  <a:gd name="T10" fmla="*/ 409 w 463"/>
                  <a:gd name="T11" fmla="*/ 456 h 464"/>
                  <a:gd name="T12" fmla="*/ 232 w 463"/>
                  <a:gd name="T13" fmla="*/ 309 h 464"/>
                  <a:gd name="T14" fmla="*/ 54 w 463"/>
                  <a:gd name="T15" fmla="*/ 456 h 464"/>
                  <a:gd name="T16" fmla="*/ 54 w 463"/>
                  <a:gd name="T17" fmla="*/ 456 h 464"/>
                  <a:gd name="T18" fmla="*/ 51 w 463"/>
                  <a:gd name="T19" fmla="*/ 459 h 464"/>
                  <a:gd name="T20" fmla="*/ 47 w 463"/>
                  <a:gd name="T21" fmla="*/ 461 h 464"/>
                  <a:gd name="T22" fmla="*/ 42 w 463"/>
                  <a:gd name="T23" fmla="*/ 463 h 464"/>
                  <a:gd name="T24" fmla="*/ 37 w 463"/>
                  <a:gd name="T25" fmla="*/ 463 h 464"/>
                  <a:gd name="T26" fmla="*/ 32 w 463"/>
                  <a:gd name="T27" fmla="*/ 464 h 464"/>
                  <a:gd name="T28" fmla="*/ 28 w 463"/>
                  <a:gd name="T29" fmla="*/ 463 h 464"/>
                  <a:gd name="T30" fmla="*/ 24 w 463"/>
                  <a:gd name="T31" fmla="*/ 462 h 464"/>
                  <a:gd name="T32" fmla="*/ 19 w 463"/>
                  <a:gd name="T33" fmla="*/ 461 h 464"/>
                  <a:gd name="T34" fmla="*/ 19 w 463"/>
                  <a:gd name="T35" fmla="*/ 461 h 464"/>
                  <a:gd name="T36" fmla="*/ 15 w 463"/>
                  <a:gd name="T37" fmla="*/ 458 h 464"/>
                  <a:gd name="T38" fmla="*/ 12 w 463"/>
                  <a:gd name="T39" fmla="*/ 456 h 464"/>
                  <a:gd name="T40" fmla="*/ 8 w 463"/>
                  <a:gd name="T41" fmla="*/ 452 h 464"/>
                  <a:gd name="T42" fmla="*/ 5 w 463"/>
                  <a:gd name="T43" fmla="*/ 449 h 464"/>
                  <a:gd name="T44" fmla="*/ 3 w 463"/>
                  <a:gd name="T45" fmla="*/ 444 h 464"/>
                  <a:gd name="T46" fmla="*/ 1 w 463"/>
                  <a:gd name="T47" fmla="*/ 440 h 464"/>
                  <a:gd name="T48" fmla="*/ 0 w 463"/>
                  <a:gd name="T49" fmla="*/ 435 h 464"/>
                  <a:gd name="T50" fmla="*/ 0 w 463"/>
                  <a:gd name="T51" fmla="*/ 431 h 464"/>
                  <a:gd name="T52" fmla="*/ 0 w 463"/>
                  <a:gd name="T53" fmla="*/ 0 h 464"/>
                  <a:gd name="T54" fmla="*/ 66 w 463"/>
                  <a:gd name="T55" fmla="*/ 0 h 464"/>
                  <a:gd name="T56" fmla="*/ 66 w 463"/>
                  <a:gd name="T57" fmla="*/ 360 h 464"/>
                  <a:gd name="T58" fmla="*/ 210 w 463"/>
                  <a:gd name="T59" fmla="*/ 239 h 464"/>
                  <a:gd name="T60" fmla="*/ 210 w 463"/>
                  <a:gd name="T61" fmla="*/ 239 h 464"/>
                  <a:gd name="T62" fmla="*/ 215 w 463"/>
                  <a:gd name="T63" fmla="*/ 236 h 464"/>
                  <a:gd name="T64" fmla="*/ 221 w 463"/>
                  <a:gd name="T65" fmla="*/ 234 h 464"/>
                  <a:gd name="T66" fmla="*/ 226 w 463"/>
                  <a:gd name="T67" fmla="*/ 232 h 464"/>
                  <a:gd name="T68" fmla="*/ 232 w 463"/>
                  <a:gd name="T69" fmla="*/ 232 h 464"/>
                  <a:gd name="T70" fmla="*/ 237 w 463"/>
                  <a:gd name="T71" fmla="*/ 232 h 464"/>
                  <a:gd name="T72" fmla="*/ 242 w 463"/>
                  <a:gd name="T73" fmla="*/ 234 h 464"/>
                  <a:gd name="T74" fmla="*/ 247 w 463"/>
                  <a:gd name="T75" fmla="*/ 236 h 464"/>
                  <a:gd name="T76" fmla="*/ 253 w 463"/>
                  <a:gd name="T77" fmla="*/ 239 h 464"/>
                  <a:gd name="T78" fmla="*/ 396 w 463"/>
                  <a:gd name="T79" fmla="*/ 360 h 464"/>
                  <a:gd name="T80" fmla="*/ 396 w 463"/>
                  <a:gd name="T81" fmla="*/ 0 h 464"/>
                  <a:gd name="T82" fmla="*/ 463 w 463"/>
                  <a:gd name="T83" fmla="*/ 0 h 464"/>
                  <a:gd name="T84" fmla="*/ 463 w 463"/>
                  <a:gd name="T85" fmla="*/ 431 h 464"/>
                  <a:gd name="T86" fmla="*/ 463 w 463"/>
                  <a:gd name="T87" fmla="*/ 431 h 464"/>
                  <a:gd name="T88" fmla="*/ 463 w 463"/>
                  <a:gd name="T89" fmla="*/ 435 h 464"/>
                  <a:gd name="T90" fmla="*/ 462 w 463"/>
                  <a:gd name="T91" fmla="*/ 440 h 464"/>
                  <a:gd name="T92" fmla="*/ 460 w 463"/>
                  <a:gd name="T93" fmla="*/ 444 h 464"/>
                  <a:gd name="T94" fmla="*/ 458 w 463"/>
                  <a:gd name="T95" fmla="*/ 449 h 464"/>
                  <a:gd name="T96" fmla="*/ 455 w 463"/>
                  <a:gd name="T97" fmla="*/ 452 h 464"/>
                  <a:gd name="T98" fmla="*/ 451 w 463"/>
                  <a:gd name="T99" fmla="*/ 456 h 464"/>
                  <a:gd name="T100" fmla="*/ 448 w 463"/>
                  <a:gd name="T101" fmla="*/ 458 h 464"/>
                  <a:gd name="T102" fmla="*/ 444 w 463"/>
                  <a:gd name="T103" fmla="*/ 461 h 464"/>
                  <a:gd name="T104" fmla="*/ 444 w 463"/>
                  <a:gd name="T105" fmla="*/ 461 h 464"/>
                  <a:gd name="T106" fmla="*/ 437 w 463"/>
                  <a:gd name="T107" fmla="*/ 463 h 464"/>
                  <a:gd name="T108" fmla="*/ 430 w 463"/>
                  <a:gd name="T109" fmla="*/ 464 h 464"/>
                  <a:gd name="T110" fmla="*/ 430 w 463"/>
                  <a:gd name="T111" fmla="*/ 46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3" h="464">
                    <a:moveTo>
                      <a:pt x="430" y="464"/>
                    </a:moveTo>
                    <a:lnTo>
                      <a:pt x="430" y="464"/>
                    </a:lnTo>
                    <a:lnTo>
                      <a:pt x="424" y="463"/>
                    </a:lnTo>
                    <a:lnTo>
                      <a:pt x="418" y="462"/>
                    </a:lnTo>
                    <a:lnTo>
                      <a:pt x="413" y="459"/>
                    </a:lnTo>
                    <a:lnTo>
                      <a:pt x="409" y="456"/>
                    </a:lnTo>
                    <a:lnTo>
                      <a:pt x="232" y="309"/>
                    </a:lnTo>
                    <a:lnTo>
                      <a:pt x="54" y="456"/>
                    </a:lnTo>
                    <a:lnTo>
                      <a:pt x="54" y="456"/>
                    </a:lnTo>
                    <a:lnTo>
                      <a:pt x="51" y="459"/>
                    </a:lnTo>
                    <a:lnTo>
                      <a:pt x="47" y="461"/>
                    </a:lnTo>
                    <a:lnTo>
                      <a:pt x="42" y="463"/>
                    </a:lnTo>
                    <a:lnTo>
                      <a:pt x="37" y="463"/>
                    </a:lnTo>
                    <a:lnTo>
                      <a:pt x="32" y="464"/>
                    </a:lnTo>
                    <a:lnTo>
                      <a:pt x="28" y="463"/>
                    </a:lnTo>
                    <a:lnTo>
                      <a:pt x="24" y="462"/>
                    </a:lnTo>
                    <a:lnTo>
                      <a:pt x="19" y="461"/>
                    </a:lnTo>
                    <a:lnTo>
                      <a:pt x="19" y="461"/>
                    </a:lnTo>
                    <a:lnTo>
                      <a:pt x="15" y="458"/>
                    </a:lnTo>
                    <a:lnTo>
                      <a:pt x="12" y="456"/>
                    </a:lnTo>
                    <a:lnTo>
                      <a:pt x="8" y="452"/>
                    </a:lnTo>
                    <a:lnTo>
                      <a:pt x="5" y="449"/>
                    </a:lnTo>
                    <a:lnTo>
                      <a:pt x="3" y="444"/>
                    </a:lnTo>
                    <a:lnTo>
                      <a:pt x="1" y="440"/>
                    </a:lnTo>
                    <a:lnTo>
                      <a:pt x="0" y="435"/>
                    </a:lnTo>
                    <a:lnTo>
                      <a:pt x="0" y="43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360"/>
                    </a:lnTo>
                    <a:lnTo>
                      <a:pt x="210" y="239"/>
                    </a:lnTo>
                    <a:lnTo>
                      <a:pt x="210" y="239"/>
                    </a:lnTo>
                    <a:lnTo>
                      <a:pt x="215" y="236"/>
                    </a:lnTo>
                    <a:lnTo>
                      <a:pt x="221" y="234"/>
                    </a:lnTo>
                    <a:lnTo>
                      <a:pt x="226" y="232"/>
                    </a:lnTo>
                    <a:lnTo>
                      <a:pt x="232" y="232"/>
                    </a:lnTo>
                    <a:lnTo>
                      <a:pt x="237" y="232"/>
                    </a:lnTo>
                    <a:lnTo>
                      <a:pt x="242" y="234"/>
                    </a:lnTo>
                    <a:lnTo>
                      <a:pt x="247" y="236"/>
                    </a:lnTo>
                    <a:lnTo>
                      <a:pt x="253" y="239"/>
                    </a:lnTo>
                    <a:lnTo>
                      <a:pt x="396" y="360"/>
                    </a:lnTo>
                    <a:lnTo>
                      <a:pt x="396" y="0"/>
                    </a:lnTo>
                    <a:lnTo>
                      <a:pt x="463" y="0"/>
                    </a:lnTo>
                    <a:lnTo>
                      <a:pt x="463" y="431"/>
                    </a:lnTo>
                    <a:lnTo>
                      <a:pt x="463" y="431"/>
                    </a:lnTo>
                    <a:lnTo>
                      <a:pt x="463" y="435"/>
                    </a:lnTo>
                    <a:lnTo>
                      <a:pt x="462" y="440"/>
                    </a:lnTo>
                    <a:lnTo>
                      <a:pt x="460" y="444"/>
                    </a:lnTo>
                    <a:lnTo>
                      <a:pt x="458" y="449"/>
                    </a:lnTo>
                    <a:lnTo>
                      <a:pt x="455" y="452"/>
                    </a:lnTo>
                    <a:lnTo>
                      <a:pt x="451" y="456"/>
                    </a:lnTo>
                    <a:lnTo>
                      <a:pt x="448" y="458"/>
                    </a:lnTo>
                    <a:lnTo>
                      <a:pt x="444" y="461"/>
                    </a:lnTo>
                    <a:lnTo>
                      <a:pt x="444" y="461"/>
                    </a:lnTo>
                    <a:lnTo>
                      <a:pt x="437" y="463"/>
                    </a:lnTo>
                    <a:lnTo>
                      <a:pt x="430" y="464"/>
                    </a:lnTo>
                    <a:lnTo>
                      <a:pt x="430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77">
                <a:extLst>
                  <a:ext uri="{FF2B5EF4-FFF2-40B4-BE49-F238E27FC236}">
                    <a16:creationId xmlns:a16="http://schemas.microsoft.com/office/drawing/2014/main" id="{E8F65F01-0E2F-49CF-A9D0-3715C729F2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29025" y="1989138"/>
                <a:ext cx="60325" cy="60325"/>
              </a:xfrm>
              <a:custGeom>
                <a:avLst/>
                <a:gdLst>
                  <a:gd name="T0" fmla="*/ 118 w 264"/>
                  <a:gd name="T1" fmla="*/ 264 h 264"/>
                  <a:gd name="T2" fmla="*/ 81 w 264"/>
                  <a:gd name="T3" fmla="*/ 254 h 264"/>
                  <a:gd name="T4" fmla="*/ 48 w 264"/>
                  <a:gd name="T5" fmla="*/ 234 h 264"/>
                  <a:gd name="T6" fmla="*/ 23 w 264"/>
                  <a:gd name="T7" fmla="*/ 206 h 264"/>
                  <a:gd name="T8" fmla="*/ 6 w 264"/>
                  <a:gd name="T9" fmla="*/ 172 h 264"/>
                  <a:gd name="T10" fmla="*/ 0 w 264"/>
                  <a:gd name="T11" fmla="*/ 133 h 264"/>
                  <a:gd name="T12" fmla="*/ 3 w 264"/>
                  <a:gd name="T13" fmla="*/ 106 h 264"/>
                  <a:gd name="T14" fmla="*/ 16 w 264"/>
                  <a:gd name="T15" fmla="*/ 70 h 264"/>
                  <a:gd name="T16" fmla="*/ 39 w 264"/>
                  <a:gd name="T17" fmla="*/ 39 h 264"/>
                  <a:gd name="T18" fmla="*/ 70 w 264"/>
                  <a:gd name="T19" fmla="*/ 16 h 264"/>
                  <a:gd name="T20" fmla="*/ 106 w 264"/>
                  <a:gd name="T21" fmla="*/ 2 h 264"/>
                  <a:gd name="T22" fmla="*/ 133 w 264"/>
                  <a:gd name="T23" fmla="*/ 0 h 264"/>
                  <a:gd name="T24" fmla="*/ 172 w 264"/>
                  <a:gd name="T25" fmla="*/ 6 h 264"/>
                  <a:gd name="T26" fmla="*/ 206 w 264"/>
                  <a:gd name="T27" fmla="*/ 23 h 264"/>
                  <a:gd name="T28" fmla="*/ 234 w 264"/>
                  <a:gd name="T29" fmla="*/ 48 h 264"/>
                  <a:gd name="T30" fmla="*/ 254 w 264"/>
                  <a:gd name="T31" fmla="*/ 81 h 264"/>
                  <a:gd name="T32" fmla="*/ 264 w 264"/>
                  <a:gd name="T33" fmla="*/ 119 h 264"/>
                  <a:gd name="T34" fmla="*/ 264 w 264"/>
                  <a:gd name="T35" fmla="*/ 146 h 264"/>
                  <a:gd name="T36" fmla="*/ 254 w 264"/>
                  <a:gd name="T37" fmla="*/ 183 h 264"/>
                  <a:gd name="T38" fmla="*/ 234 w 264"/>
                  <a:gd name="T39" fmla="*/ 217 h 264"/>
                  <a:gd name="T40" fmla="*/ 206 w 264"/>
                  <a:gd name="T41" fmla="*/ 242 h 264"/>
                  <a:gd name="T42" fmla="*/ 172 w 264"/>
                  <a:gd name="T43" fmla="*/ 259 h 264"/>
                  <a:gd name="T44" fmla="*/ 133 w 264"/>
                  <a:gd name="T45" fmla="*/ 264 h 264"/>
                  <a:gd name="T46" fmla="*/ 133 w 264"/>
                  <a:gd name="T47" fmla="*/ 66 h 264"/>
                  <a:gd name="T48" fmla="*/ 113 w 264"/>
                  <a:gd name="T49" fmla="*/ 70 h 264"/>
                  <a:gd name="T50" fmla="*/ 96 w 264"/>
                  <a:gd name="T51" fmla="*/ 78 h 264"/>
                  <a:gd name="T52" fmla="*/ 74 w 264"/>
                  <a:gd name="T53" fmla="*/ 101 h 264"/>
                  <a:gd name="T54" fmla="*/ 68 w 264"/>
                  <a:gd name="T55" fmla="*/ 119 h 264"/>
                  <a:gd name="T56" fmla="*/ 67 w 264"/>
                  <a:gd name="T57" fmla="*/ 133 h 264"/>
                  <a:gd name="T58" fmla="*/ 70 w 264"/>
                  <a:gd name="T59" fmla="*/ 152 h 264"/>
                  <a:gd name="T60" fmla="*/ 78 w 264"/>
                  <a:gd name="T61" fmla="*/ 169 h 264"/>
                  <a:gd name="T62" fmla="*/ 101 w 264"/>
                  <a:gd name="T63" fmla="*/ 191 h 264"/>
                  <a:gd name="T64" fmla="*/ 119 w 264"/>
                  <a:gd name="T65" fmla="*/ 197 h 264"/>
                  <a:gd name="T66" fmla="*/ 133 w 264"/>
                  <a:gd name="T67" fmla="*/ 198 h 264"/>
                  <a:gd name="T68" fmla="*/ 153 w 264"/>
                  <a:gd name="T69" fmla="*/ 196 h 264"/>
                  <a:gd name="T70" fmla="*/ 169 w 264"/>
                  <a:gd name="T71" fmla="*/ 188 h 264"/>
                  <a:gd name="T72" fmla="*/ 191 w 264"/>
                  <a:gd name="T73" fmla="*/ 164 h 264"/>
                  <a:gd name="T74" fmla="*/ 197 w 264"/>
                  <a:gd name="T75" fmla="*/ 145 h 264"/>
                  <a:gd name="T76" fmla="*/ 198 w 264"/>
                  <a:gd name="T77" fmla="*/ 133 h 264"/>
                  <a:gd name="T78" fmla="*/ 196 w 264"/>
                  <a:gd name="T79" fmla="*/ 113 h 264"/>
                  <a:gd name="T80" fmla="*/ 188 w 264"/>
                  <a:gd name="T81" fmla="*/ 95 h 264"/>
                  <a:gd name="T82" fmla="*/ 164 w 264"/>
                  <a:gd name="T83" fmla="*/ 74 h 264"/>
                  <a:gd name="T84" fmla="*/ 145 w 264"/>
                  <a:gd name="T85" fmla="*/ 67 h 264"/>
                  <a:gd name="T86" fmla="*/ 133 w 264"/>
                  <a:gd name="T87" fmla="*/ 6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4" h="264">
                    <a:moveTo>
                      <a:pt x="133" y="264"/>
                    </a:moveTo>
                    <a:lnTo>
                      <a:pt x="133" y="264"/>
                    </a:lnTo>
                    <a:lnTo>
                      <a:pt x="118" y="264"/>
                    </a:lnTo>
                    <a:lnTo>
                      <a:pt x="106" y="262"/>
                    </a:lnTo>
                    <a:lnTo>
                      <a:pt x="94" y="259"/>
                    </a:lnTo>
                    <a:lnTo>
                      <a:pt x="81" y="254"/>
                    </a:lnTo>
                    <a:lnTo>
                      <a:pt x="70" y="249"/>
                    </a:lnTo>
                    <a:lnTo>
                      <a:pt x="58" y="242"/>
                    </a:lnTo>
                    <a:lnTo>
                      <a:pt x="48" y="234"/>
                    </a:lnTo>
                    <a:lnTo>
                      <a:pt x="39" y="226"/>
                    </a:lnTo>
                    <a:lnTo>
                      <a:pt x="30" y="217"/>
                    </a:lnTo>
                    <a:lnTo>
                      <a:pt x="23" y="206"/>
                    </a:lnTo>
                    <a:lnTo>
                      <a:pt x="16" y="195"/>
                    </a:lnTo>
                    <a:lnTo>
                      <a:pt x="11" y="183"/>
                    </a:lnTo>
                    <a:lnTo>
                      <a:pt x="6" y="172"/>
                    </a:lnTo>
                    <a:lnTo>
                      <a:pt x="3" y="159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19"/>
                    </a:lnTo>
                    <a:lnTo>
                      <a:pt x="3" y="106"/>
                    </a:lnTo>
                    <a:lnTo>
                      <a:pt x="6" y="93"/>
                    </a:lnTo>
                    <a:lnTo>
                      <a:pt x="11" y="81"/>
                    </a:lnTo>
                    <a:lnTo>
                      <a:pt x="16" y="70"/>
                    </a:lnTo>
                    <a:lnTo>
                      <a:pt x="23" y="58"/>
                    </a:lnTo>
                    <a:lnTo>
                      <a:pt x="30" y="48"/>
                    </a:lnTo>
                    <a:lnTo>
                      <a:pt x="39" y="39"/>
                    </a:lnTo>
                    <a:lnTo>
                      <a:pt x="48" y="30"/>
                    </a:lnTo>
                    <a:lnTo>
                      <a:pt x="58" y="23"/>
                    </a:lnTo>
                    <a:lnTo>
                      <a:pt x="70" y="16"/>
                    </a:lnTo>
                    <a:lnTo>
                      <a:pt x="81" y="11"/>
                    </a:lnTo>
                    <a:lnTo>
                      <a:pt x="94" y="6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3" y="0"/>
                    </a:lnTo>
                    <a:lnTo>
                      <a:pt x="133" y="0"/>
                    </a:lnTo>
                    <a:lnTo>
                      <a:pt x="146" y="0"/>
                    </a:lnTo>
                    <a:lnTo>
                      <a:pt x="159" y="2"/>
                    </a:lnTo>
                    <a:lnTo>
                      <a:pt x="172" y="6"/>
                    </a:lnTo>
                    <a:lnTo>
                      <a:pt x="184" y="11"/>
                    </a:lnTo>
                    <a:lnTo>
                      <a:pt x="195" y="16"/>
                    </a:lnTo>
                    <a:lnTo>
                      <a:pt x="206" y="23"/>
                    </a:lnTo>
                    <a:lnTo>
                      <a:pt x="217" y="30"/>
                    </a:lnTo>
                    <a:lnTo>
                      <a:pt x="226" y="39"/>
                    </a:lnTo>
                    <a:lnTo>
                      <a:pt x="234" y="48"/>
                    </a:lnTo>
                    <a:lnTo>
                      <a:pt x="242" y="58"/>
                    </a:lnTo>
                    <a:lnTo>
                      <a:pt x="249" y="70"/>
                    </a:lnTo>
                    <a:lnTo>
                      <a:pt x="254" y="81"/>
                    </a:lnTo>
                    <a:lnTo>
                      <a:pt x="259" y="93"/>
                    </a:lnTo>
                    <a:lnTo>
                      <a:pt x="262" y="106"/>
                    </a:lnTo>
                    <a:lnTo>
                      <a:pt x="264" y="119"/>
                    </a:lnTo>
                    <a:lnTo>
                      <a:pt x="264" y="133"/>
                    </a:lnTo>
                    <a:lnTo>
                      <a:pt x="264" y="133"/>
                    </a:lnTo>
                    <a:lnTo>
                      <a:pt x="264" y="146"/>
                    </a:lnTo>
                    <a:lnTo>
                      <a:pt x="262" y="159"/>
                    </a:lnTo>
                    <a:lnTo>
                      <a:pt x="259" y="172"/>
                    </a:lnTo>
                    <a:lnTo>
                      <a:pt x="254" y="183"/>
                    </a:lnTo>
                    <a:lnTo>
                      <a:pt x="249" y="195"/>
                    </a:lnTo>
                    <a:lnTo>
                      <a:pt x="242" y="206"/>
                    </a:lnTo>
                    <a:lnTo>
                      <a:pt x="234" y="217"/>
                    </a:lnTo>
                    <a:lnTo>
                      <a:pt x="226" y="226"/>
                    </a:lnTo>
                    <a:lnTo>
                      <a:pt x="217" y="234"/>
                    </a:lnTo>
                    <a:lnTo>
                      <a:pt x="206" y="242"/>
                    </a:lnTo>
                    <a:lnTo>
                      <a:pt x="195" y="249"/>
                    </a:lnTo>
                    <a:lnTo>
                      <a:pt x="184" y="254"/>
                    </a:lnTo>
                    <a:lnTo>
                      <a:pt x="172" y="259"/>
                    </a:lnTo>
                    <a:lnTo>
                      <a:pt x="159" y="262"/>
                    </a:lnTo>
                    <a:lnTo>
                      <a:pt x="146" y="264"/>
                    </a:lnTo>
                    <a:lnTo>
                      <a:pt x="133" y="264"/>
                    </a:lnTo>
                    <a:lnTo>
                      <a:pt x="133" y="264"/>
                    </a:lnTo>
                    <a:close/>
                    <a:moveTo>
                      <a:pt x="133" y="66"/>
                    </a:moveTo>
                    <a:lnTo>
                      <a:pt x="133" y="66"/>
                    </a:lnTo>
                    <a:lnTo>
                      <a:pt x="126" y="66"/>
                    </a:lnTo>
                    <a:lnTo>
                      <a:pt x="119" y="67"/>
                    </a:lnTo>
                    <a:lnTo>
                      <a:pt x="113" y="70"/>
                    </a:lnTo>
                    <a:lnTo>
                      <a:pt x="107" y="72"/>
                    </a:lnTo>
                    <a:lnTo>
                      <a:pt x="101" y="74"/>
                    </a:lnTo>
                    <a:lnTo>
                      <a:pt x="96" y="78"/>
                    </a:lnTo>
                    <a:lnTo>
                      <a:pt x="85" y="85"/>
                    </a:lnTo>
                    <a:lnTo>
                      <a:pt x="78" y="95"/>
                    </a:lnTo>
                    <a:lnTo>
                      <a:pt x="74" y="101"/>
                    </a:lnTo>
                    <a:lnTo>
                      <a:pt x="72" y="107"/>
                    </a:lnTo>
                    <a:lnTo>
                      <a:pt x="70" y="113"/>
                    </a:lnTo>
                    <a:lnTo>
                      <a:pt x="68" y="119"/>
                    </a:lnTo>
                    <a:lnTo>
                      <a:pt x="67" y="125"/>
                    </a:lnTo>
                    <a:lnTo>
                      <a:pt x="67" y="133"/>
                    </a:lnTo>
                    <a:lnTo>
                      <a:pt x="67" y="133"/>
                    </a:lnTo>
                    <a:lnTo>
                      <a:pt x="67" y="139"/>
                    </a:lnTo>
                    <a:lnTo>
                      <a:pt x="68" y="145"/>
                    </a:lnTo>
                    <a:lnTo>
                      <a:pt x="70" y="152"/>
                    </a:lnTo>
                    <a:lnTo>
                      <a:pt x="72" y="158"/>
                    </a:lnTo>
                    <a:lnTo>
                      <a:pt x="74" y="164"/>
                    </a:lnTo>
                    <a:lnTo>
                      <a:pt x="78" y="169"/>
                    </a:lnTo>
                    <a:lnTo>
                      <a:pt x="85" y="179"/>
                    </a:lnTo>
                    <a:lnTo>
                      <a:pt x="96" y="188"/>
                    </a:lnTo>
                    <a:lnTo>
                      <a:pt x="101" y="191"/>
                    </a:lnTo>
                    <a:lnTo>
                      <a:pt x="107" y="193"/>
                    </a:lnTo>
                    <a:lnTo>
                      <a:pt x="113" y="196"/>
                    </a:lnTo>
                    <a:lnTo>
                      <a:pt x="119" y="197"/>
                    </a:lnTo>
                    <a:lnTo>
                      <a:pt x="126" y="198"/>
                    </a:lnTo>
                    <a:lnTo>
                      <a:pt x="133" y="198"/>
                    </a:lnTo>
                    <a:lnTo>
                      <a:pt x="133" y="198"/>
                    </a:lnTo>
                    <a:lnTo>
                      <a:pt x="139" y="198"/>
                    </a:lnTo>
                    <a:lnTo>
                      <a:pt x="145" y="197"/>
                    </a:lnTo>
                    <a:lnTo>
                      <a:pt x="153" y="196"/>
                    </a:lnTo>
                    <a:lnTo>
                      <a:pt x="158" y="193"/>
                    </a:lnTo>
                    <a:lnTo>
                      <a:pt x="164" y="191"/>
                    </a:lnTo>
                    <a:lnTo>
                      <a:pt x="169" y="188"/>
                    </a:lnTo>
                    <a:lnTo>
                      <a:pt x="180" y="179"/>
                    </a:lnTo>
                    <a:lnTo>
                      <a:pt x="188" y="169"/>
                    </a:lnTo>
                    <a:lnTo>
                      <a:pt x="191" y="164"/>
                    </a:lnTo>
                    <a:lnTo>
                      <a:pt x="193" y="158"/>
                    </a:lnTo>
                    <a:lnTo>
                      <a:pt x="196" y="152"/>
                    </a:lnTo>
                    <a:lnTo>
                      <a:pt x="197" y="145"/>
                    </a:lnTo>
                    <a:lnTo>
                      <a:pt x="198" y="139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25"/>
                    </a:lnTo>
                    <a:lnTo>
                      <a:pt x="197" y="119"/>
                    </a:lnTo>
                    <a:lnTo>
                      <a:pt x="196" y="113"/>
                    </a:lnTo>
                    <a:lnTo>
                      <a:pt x="193" y="107"/>
                    </a:lnTo>
                    <a:lnTo>
                      <a:pt x="191" y="101"/>
                    </a:lnTo>
                    <a:lnTo>
                      <a:pt x="188" y="95"/>
                    </a:lnTo>
                    <a:lnTo>
                      <a:pt x="180" y="85"/>
                    </a:lnTo>
                    <a:lnTo>
                      <a:pt x="169" y="78"/>
                    </a:lnTo>
                    <a:lnTo>
                      <a:pt x="164" y="74"/>
                    </a:lnTo>
                    <a:lnTo>
                      <a:pt x="158" y="72"/>
                    </a:lnTo>
                    <a:lnTo>
                      <a:pt x="153" y="70"/>
                    </a:lnTo>
                    <a:lnTo>
                      <a:pt x="145" y="67"/>
                    </a:lnTo>
                    <a:lnTo>
                      <a:pt x="139" y="66"/>
                    </a:lnTo>
                    <a:lnTo>
                      <a:pt x="133" y="66"/>
                    </a:lnTo>
                    <a:lnTo>
                      <a:pt x="13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78">
                <a:extLst>
                  <a:ext uri="{FF2B5EF4-FFF2-40B4-BE49-F238E27FC236}">
                    <a16:creationId xmlns:a16="http://schemas.microsoft.com/office/drawing/2014/main" id="{792DD01C-9DDB-419E-B7C4-F823F0FA4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9338" y="1944688"/>
                <a:ext cx="139700" cy="149225"/>
              </a:xfrm>
              <a:custGeom>
                <a:avLst/>
                <a:gdLst>
                  <a:gd name="T0" fmla="*/ 264 w 617"/>
                  <a:gd name="T1" fmla="*/ 656 h 661"/>
                  <a:gd name="T2" fmla="*/ 208 w 617"/>
                  <a:gd name="T3" fmla="*/ 627 h 661"/>
                  <a:gd name="T4" fmla="*/ 165 w 617"/>
                  <a:gd name="T5" fmla="*/ 578 h 661"/>
                  <a:gd name="T6" fmla="*/ 112 w 617"/>
                  <a:gd name="T7" fmla="*/ 570 h 661"/>
                  <a:gd name="T8" fmla="*/ 57 w 617"/>
                  <a:gd name="T9" fmla="*/ 538 h 661"/>
                  <a:gd name="T10" fmla="*/ 22 w 617"/>
                  <a:gd name="T11" fmla="*/ 495 h 661"/>
                  <a:gd name="T12" fmla="*/ 2 w 617"/>
                  <a:gd name="T13" fmla="*/ 434 h 661"/>
                  <a:gd name="T14" fmla="*/ 6 w 617"/>
                  <a:gd name="T15" fmla="*/ 370 h 661"/>
                  <a:gd name="T16" fmla="*/ 17 w 617"/>
                  <a:gd name="T17" fmla="*/ 320 h 661"/>
                  <a:gd name="T18" fmla="*/ 1 w 617"/>
                  <a:gd name="T19" fmla="*/ 259 h 661"/>
                  <a:gd name="T20" fmla="*/ 9 w 617"/>
                  <a:gd name="T21" fmla="*/ 195 h 661"/>
                  <a:gd name="T22" fmla="*/ 35 w 617"/>
                  <a:gd name="T23" fmla="*/ 146 h 661"/>
                  <a:gd name="T24" fmla="*/ 82 w 617"/>
                  <a:gd name="T25" fmla="*/ 105 h 661"/>
                  <a:gd name="T26" fmla="*/ 143 w 617"/>
                  <a:gd name="T27" fmla="*/ 84 h 661"/>
                  <a:gd name="T28" fmla="*/ 185 w 617"/>
                  <a:gd name="T29" fmla="*/ 55 h 661"/>
                  <a:gd name="T30" fmla="*/ 234 w 617"/>
                  <a:gd name="T31" fmla="*/ 17 h 661"/>
                  <a:gd name="T32" fmla="*/ 298 w 617"/>
                  <a:gd name="T33" fmla="*/ 0 h 661"/>
                  <a:gd name="T34" fmla="*/ 352 w 617"/>
                  <a:gd name="T35" fmla="*/ 6 h 661"/>
                  <a:gd name="T36" fmla="*/ 409 w 617"/>
                  <a:gd name="T37" fmla="*/ 34 h 661"/>
                  <a:gd name="T38" fmla="*/ 452 w 617"/>
                  <a:gd name="T39" fmla="*/ 82 h 661"/>
                  <a:gd name="T40" fmla="*/ 505 w 617"/>
                  <a:gd name="T41" fmla="*/ 92 h 661"/>
                  <a:gd name="T42" fmla="*/ 560 w 617"/>
                  <a:gd name="T43" fmla="*/ 123 h 661"/>
                  <a:gd name="T44" fmla="*/ 595 w 617"/>
                  <a:gd name="T45" fmla="*/ 165 h 661"/>
                  <a:gd name="T46" fmla="*/ 615 w 617"/>
                  <a:gd name="T47" fmla="*/ 227 h 661"/>
                  <a:gd name="T48" fmla="*/ 611 w 617"/>
                  <a:gd name="T49" fmla="*/ 290 h 661"/>
                  <a:gd name="T50" fmla="*/ 600 w 617"/>
                  <a:gd name="T51" fmla="*/ 340 h 661"/>
                  <a:gd name="T52" fmla="*/ 616 w 617"/>
                  <a:gd name="T53" fmla="*/ 402 h 661"/>
                  <a:gd name="T54" fmla="*/ 608 w 617"/>
                  <a:gd name="T55" fmla="*/ 465 h 661"/>
                  <a:gd name="T56" fmla="*/ 582 w 617"/>
                  <a:gd name="T57" fmla="*/ 514 h 661"/>
                  <a:gd name="T58" fmla="*/ 535 w 617"/>
                  <a:gd name="T59" fmla="*/ 556 h 661"/>
                  <a:gd name="T60" fmla="*/ 473 w 617"/>
                  <a:gd name="T61" fmla="*/ 577 h 661"/>
                  <a:gd name="T62" fmla="*/ 446 w 617"/>
                  <a:gd name="T63" fmla="*/ 587 h 661"/>
                  <a:gd name="T64" fmla="*/ 401 w 617"/>
                  <a:gd name="T65" fmla="*/ 633 h 661"/>
                  <a:gd name="T66" fmla="*/ 341 w 617"/>
                  <a:gd name="T67" fmla="*/ 658 h 661"/>
                  <a:gd name="T68" fmla="*/ 186 w 617"/>
                  <a:gd name="T69" fmla="*/ 511 h 661"/>
                  <a:gd name="T70" fmla="*/ 212 w 617"/>
                  <a:gd name="T71" fmla="*/ 523 h 661"/>
                  <a:gd name="T72" fmla="*/ 242 w 617"/>
                  <a:gd name="T73" fmla="*/ 569 h 661"/>
                  <a:gd name="T74" fmla="*/ 309 w 617"/>
                  <a:gd name="T75" fmla="*/ 595 h 661"/>
                  <a:gd name="T76" fmla="*/ 386 w 617"/>
                  <a:gd name="T77" fmla="*/ 557 h 661"/>
                  <a:gd name="T78" fmla="*/ 410 w 617"/>
                  <a:gd name="T79" fmla="*/ 518 h 661"/>
                  <a:gd name="T80" fmla="*/ 436 w 617"/>
                  <a:gd name="T81" fmla="*/ 511 h 661"/>
                  <a:gd name="T82" fmla="*/ 519 w 617"/>
                  <a:gd name="T83" fmla="*/ 486 h 661"/>
                  <a:gd name="T84" fmla="*/ 551 w 617"/>
                  <a:gd name="T85" fmla="*/ 420 h 661"/>
                  <a:gd name="T86" fmla="*/ 528 w 617"/>
                  <a:gd name="T87" fmla="*/ 351 h 661"/>
                  <a:gd name="T88" fmla="*/ 523 w 617"/>
                  <a:gd name="T89" fmla="*/ 319 h 661"/>
                  <a:gd name="T90" fmla="*/ 548 w 617"/>
                  <a:gd name="T91" fmla="*/ 270 h 661"/>
                  <a:gd name="T92" fmla="*/ 538 w 617"/>
                  <a:gd name="T93" fmla="*/ 198 h 661"/>
                  <a:gd name="T94" fmla="*/ 466 w 617"/>
                  <a:gd name="T95" fmla="*/ 150 h 661"/>
                  <a:gd name="T96" fmla="*/ 420 w 617"/>
                  <a:gd name="T97" fmla="*/ 149 h 661"/>
                  <a:gd name="T98" fmla="*/ 401 w 617"/>
                  <a:gd name="T99" fmla="*/ 129 h 661"/>
                  <a:gd name="T100" fmla="*/ 338 w 617"/>
                  <a:gd name="T101" fmla="*/ 70 h 661"/>
                  <a:gd name="T102" fmla="*/ 265 w 617"/>
                  <a:gd name="T103" fmla="*/ 76 h 661"/>
                  <a:gd name="T104" fmla="*/ 216 w 617"/>
                  <a:gd name="T105" fmla="*/ 129 h 661"/>
                  <a:gd name="T106" fmla="*/ 192 w 617"/>
                  <a:gd name="T107" fmla="*/ 150 h 661"/>
                  <a:gd name="T108" fmla="*/ 136 w 617"/>
                  <a:gd name="T109" fmla="*/ 153 h 661"/>
                  <a:gd name="T110" fmla="*/ 79 w 617"/>
                  <a:gd name="T111" fmla="*/ 198 h 661"/>
                  <a:gd name="T112" fmla="*/ 73 w 617"/>
                  <a:gd name="T113" fmla="*/ 283 h 661"/>
                  <a:gd name="T114" fmla="*/ 95 w 617"/>
                  <a:gd name="T115" fmla="*/ 324 h 661"/>
                  <a:gd name="T116" fmla="*/ 89 w 617"/>
                  <a:gd name="T117" fmla="*/ 351 h 661"/>
                  <a:gd name="T118" fmla="*/ 69 w 617"/>
                  <a:gd name="T119" fmla="*/ 434 h 661"/>
                  <a:gd name="T120" fmla="*/ 109 w 617"/>
                  <a:gd name="T121" fmla="*/ 495 h 661"/>
                  <a:gd name="T122" fmla="*/ 181 w 617"/>
                  <a:gd name="T123" fmla="*/ 51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7" h="661">
                    <a:moveTo>
                      <a:pt x="309" y="661"/>
                    </a:moveTo>
                    <a:lnTo>
                      <a:pt x="309" y="661"/>
                    </a:lnTo>
                    <a:lnTo>
                      <a:pt x="298" y="661"/>
                    </a:lnTo>
                    <a:lnTo>
                      <a:pt x="286" y="660"/>
                    </a:lnTo>
                    <a:lnTo>
                      <a:pt x="276" y="658"/>
                    </a:lnTo>
                    <a:lnTo>
                      <a:pt x="264" y="656"/>
                    </a:lnTo>
                    <a:lnTo>
                      <a:pt x="254" y="652"/>
                    </a:lnTo>
                    <a:lnTo>
                      <a:pt x="245" y="648"/>
                    </a:lnTo>
                    <a:lnTo>
                      <a:pt x="234" y="643"/>
                    </a:lnTo>
                    <a:lnTo>
                      <a:pt x="225" y="639"/>
                    </a:lnTo>
                    <a:lnTo>
                      <a:pt x="217" y="633"/>
                    </a:lnTo>
                    <a:lnTo>
                      <a:pt x="208" y="627"/>
                    </a:lnTo>
                    <a:lnTo>
                      <a:pt x="199" y="619"/>
                    </a:lnTo>
                    <a:lnTo>
                      <a:pt x="192" y="612"/>
                    </a:lnTo>
                    <a:lnTo>
                      <a:pt x="185" y="605"/>
                    </a:lnTo>
                    <a:lnTo>
                      <a:pt x="178" y="597"/>
                    </a:lnTo>
                    <a:lnTo>
                      <a:pt x="171" y="587"/>
                    </a:lnTo>
                    <a:lnTo>
                      <a:pt x="165" y="578"/>
                    </a:lnTo>
                    <a:lnTo>
                      <a:pt x="165" y="578"/>
                    </a:lnTo>
                    <a:lnTo>
                      <a:pt x="155" y="578"/>
                    </a:lnTo>
                    <a:lnTo>
                      <a:pt x="144" y="577"/>
                    </a:lnTo>
                    <a:lnTo>
                      <a:pt x="133" y="576"/>
                    </a:lnTo>
                    <a:lnTo>
                      <a:pt x="123" y="573"/>
                    </a:lnTo>
                    <a:lnTo>
                      <a:pt x="112" y="570"/>
                    </a:lnTo>
                    <a:lnTo>
                      <a:pt x="103" y="567"/>
                    </a:lnTo>
                    <a:lnTo>
                      <a:pt x="93" y="563"/>
                    </a:lnTo>
                    <a:lnTo>
                      <a:pt x="83" y="557"/>
                    </a:lnTo>
                    <a:lnTo>
                      <a:pt x="74" y="551"/>
                    </a:lnTo>
                    <a:lnTo>
                      <a:pt x="66" y="545"/>
                    </a:lnTo>
                    <a:lnTo>
                      <a:pt x="57" y="538"/>
                    </a:lnTo>
                    <a:lnTo>
                      <a:pt x="49" y="530"/>
                    </a:lnTo>
                    <a:lnTo>
                      <a:pt x="42" y="523"/>
                    </a:lnTo>
                    <a:lnTo>
                      <a:pt x="35" y="514"/>
                    </a:lnTo>
                    <a:lnTo>
                      <a:pt x="29" y="506"/>
                    </a:lnTo>
                    <a:lnTo>
                      <a:pt x="22" y="495"/>
                    </a:lnTo>
                    <a:lnTo>
                      <a:pt x="22" y="495"/>
                    </a:lnTo>
                    <a:lnTo>
                      <a:pt x="17" y="486"/>
                    </a:lnTo>
                    <a:lnTo>
                      <a:pt x="12" y="476"/>
                    </a:lnTo>
                    <a:lnTo>
                      <a:pt x="9" y="465"/>
                    </a:lnTo>
                    <a:lnTo>
                      <a:pt x="6" y="455"/>
                    </a:lnTo>
                    <a:lnTo>
                      <a:pt x="3" y="445"/>
                    </a:lnTo>
                    <a:lnTo>
                      <a:pt x="2" y="434"/>
                    </a:lnTo>
                    <a:lnTo>
                      <a:pt x="1" y="423"/>
                    </a:lnTo>
                    <a:lnTo>
                      <a:pt x="0" y="412"/>
                    </a:lnTo>
                    <a:lnTo>
                      <a:pt x="1" y="402"/>
                    </a:lnTo>
                    <a:lnTo>
                      <a:pt x="2" y="392"/>
                    </a:lnTo>
                    <a:lnTo>
                      <a:pt x="4" y="380"/>
                    </a:lnTo>
                    <a:lnTo>
                      <a:pt x="6" y="370"/>
                    </a:lnTo>
                    <a:lnTo>
                      <a:pt x="9" y="360"/>
                    </a:lnTo>
                    <a:lnTo>
                      <a:pt x="13" y="350"/>
                    </a:lnTo>
                    <a:lnTo>
                      <a:pt x="17" y="340"/>
                    </a:lnTo>
                    <a:lnTo>
                      <a:pt x="22" y="331"/>
                    </a:lnTo>
                    <a:lnTo>
                      <a:pt x="22" y="331"/>
                    </a:lnTo>
                    <a:lnTo>
                      <a:pt x="17" y="320"/>
                    </a:lnTo>
                    <a:lnTo>
                      <a:pt x="13" y="311"/>
                    </a:lnTo>
                    <a:lnTo>
                      <a:pt x="9" y="301"/>
                    </a:lnTo>
                    <a:lnTo>
                      <a:pt x="6" y="290"/>
                    </a:lnTo>
                    <a:lnTo>
                      <a:pt x="4" y="280"/>
                    </a:lnTo>
                    <a:lnTo>
                      <a:pt x="2" y="270"/>
                    </a:lnTo>
                    <a:lnTo>
                      <a:pt x="1" y="259"/>
                    </a:lnTo>
                    <a:lnTo>
                      <a:pt x="0" y="248"/>
                    </a:lnTo>
                    <a:lnTo>
                      <a:pt x="1" y="238"/>
                    </a:lnTo>
                    <a:lnTo>
                      <a:pt x="2" y="227"/>
                    </a:lnTo>
                    <a:lnTo>
                      <a:pt x="3" y="216"/>
                    </a:lnTo>
                    <a:lnTo>
                      <a:pt x="6" y="205"/>
                    </a:lnTo>
                    <a:lnTo>
                      <a:pt x="9" y="195"/>
                    </a:lnTo>
                    <a:lnTo>
                      <a:pt x="12" y="185"/>
                    </a:lnTo>
                    <a:lnTo>
                      <a:pt x="17" y="174"/>
                    </a:lnTo>
                    <a:lnTo>
                      <a:pt x="22" y="165"/>
                    </a:lnTo>
                    <a:lnTo>
                      <a:pt x="22" y="165"/>
                    </a:lnTo>
                    <a:lnTo>
                      <a:pt x="29" y="156"/>
                    </a:lnTo>
                    <a:lnTo>
                      <a:pt x="35" y="146"/>
                    </a:lnTo>
                    <a:lnTo>
                      <a:pt x="41" y="138"/>
                    </a:lnTo>
                    <a:lnTo>
                      <a:pt x="49" y="130"/>
                    </a:lnTo>
                    <a:lnTo>
                      <a:pt x="56" y="123"/>
                    </a:lnTo>
                    <a:lnTo>
                      <a:pt x="65" y="116"/>
                    </a:lnTo>
                    <a:lnTo>
                      <a:pt x="74" y="110"/>
                    </a:lnTo>
                    <a:lnTo>
                      <a:pt x="82" y="105"/>
                    </a:lnTo>
                    <a:lnTo>
                      <a:pt x="93" y="100"/>
                    </a:lnTo>
                    <a:lnTo>
                      <a:pt x="102" y="96"/>
                    </a:lnTo>
                    <a:lnTo>
                      <a:pt x="112" y="92"/>
                    </a:lnTo>
                    <a:lnTo>
                      <a:pt x="123" y="89"/>
                    </a:lnTo>
                    <a:lnTo>
                      <a:pt x="133" y="86"/>
                    </a:lnTo>
                    <a:lnTo>
                      <a:pt x="143" y="84"/>
                    </a:lnTo>
                    <a:lnTo>
                      <a:pt x="155" y="83"/>
                    </a:lnTo>
                    <a:lnTo>
                      <a:pt x="165" y="82"/>
                    </a:lnTo>
                    <a:lnTo>
                      <a:pt x="165" y="82"/>
                    </a:lnTo>
                    <a:lnTo>
                      <a:pt x="171" y="73"/>
                    </a:lnTo>
                    <a:lnTo>
                      <a:pt x="178" y="65"/>
                    </a:lnTo>
                    <a:lnTo>
                      <a:pt x="185" y="55"/>
                    </a:lnTo>
                    <a:lnTo>
                      <a:pt x="192" y="48"/>
                    </a:lnTo>
                    <a:lnTo>
                      <a:pt x="199" y="41"/>
                    </a:lnTo>
                    <a:lnTo>
                      <a:pt x="208" y="34"/>
                    </a:lnTo>
                    <a:lnTo>
                      <a:pt x="216" y="27"/>
                    </a:lnTo>
                    <a:lnTo>
                      <a:pt x="225" y="22"/>
                    </a:lnTo>
                    <a:lnTo>
                      <a:pt x="234" y="17"/>
                    </a:lnTo>
                    <a:lnTo>
                      <a:pt x="245" y="12"/>
                    </a:lnTo>
                    <a:lnTo>
                      <a:pt x="254" y="9"/>
                    </a:lnTo>
                    <a:lnTo>
                      <a:pt x="264" y="6"/>
                    </a:lnTo>
                    <a:lnTo>
                      <a:pt x="276" y="3"/>
                    </a:lnTo>
                    <a:lnTo>
                      <a:pt x="286" y="1"/>
                    </a:lnTo>
                    <a:lnTo>
                      <a:pt x="298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19" y="0"/>
                    </a:lnTo>
                    <a:lnTo>
                      <a:pt x="331" y="1"/>
                    </a:lnTo>
                    <a:lnTo>
                      <a:pt x="341" y="3"/>
                    </a:lnTo>
                    <a:lnTo>
                      <a:pt x="352" y="6"/>
                    </a:lnTo>
                    <a:lnTo>
                      <a:pt x="363" y="9"/>
                    </a:lnTo>
                    <a:lnTo>
                      <a:pt x="372" y="12"/>
                    </a:lnTo>
                    <a:lnTo>
                      <a:pt x="382" y="17"/>
                    </a:lnTo>
                    <a:lnTo>
                      <a:pt x="392" y="22"/>
                    </a:lnTo>
                    <a:lnTo>
                      <a:pt x="401" y="27"/>
                    </a:lnTo>
                    <a:lnTo>
                      <a:pt x="409" y="34"/>
                    </a:lnTo>
                    <a:lnTo>
                      <a:pt x="418" y="41"/>
                    </a:lnTo>
                    <a:lnTo>
                      <a:pt x="425" y="48"/>
                    </a:lnTo>
                    <a:lnTo>
                      <a:pt x="433" y="55"/>
                    </a:lnTo>
                    <a:lnTo>
                      <a:pt x="439" y="65"/>
                    </a:lnTo>
                    <a:lnTo>
                      <a:pt x="446" y="73"/>
                    </a:lnTo>
                    <a:lnTo>
                      <a:pt x="452" y="82"/>
                    </a:lnTo>
                    <a:lnTo>
                      <a:pt x="452" y="82"/>
                    </a:lnTo>
                    <a:lnTo>
                      <a:pt x="462" y="83"/>
                    </a:lnTo>
                    <a:lnTo>
                      <a:pt x="473" y="84"/>
                    </a:lnTo>
                    <a:lnTo>
                      <a:pt x="484" y="86"/>
                    </a:lnTo>
                    <a:lnTo>
                      <a:pt x="494" y="89"/>
                    </a:lnTo>
                    <a:lnTo>
                      <a:pt x="505" y="92"/>
                    </a:lnTo>
                    <a:lnTo>
                      <a:pt x="515" y="96"/>
                    </a:lnTo>
                    <a:lnTo>
                      <a:pt x="524" y="100"/>
                    </a:lnTo>
                    <a:lnTo>
                      <a:pt x="534" y="105"/>
                    </a:lnTo>
                    <a:lnTo>
                      <a:pt x="543" y="110"/>
                    </a:lnTo>
                    <a:lnTo>
                      <a:pt x="552" y="116"/>
                    </a:lnTo>
                    <a:lnTo>
                      <a:pt x="560" y="123"/>
                    </a:lnTo>
                    <a:lnTo>
                      <a:pt x="568" y="130"/>
                    </a:lnTo>
                    <a:lnTo>
                      <a:pt x="576" y="138"/>
                    </a:lnTo>
                    <a:lnTo>
                      <a:pt x="582" y="146"/>
                    </a:lnTo>
                    <a:lnTo>
                      <a:pt x="589" y="156"/>
                    </a:lnTo>
                    <a:lnTo>
                      <a:pt x="595" y="165"/>
                    </a:lnTo>
                    <a:lnTo>
                      <a:pt x="595" y="165"/>
                    </a:lnTo>
                    <a:lnTo>
                      <a:pt x="600" y="174"/>
                    </a:lnTo>
                    <a:lnTo>
                      <a:pt x="605" y="185"/>
                    </a:lnTo>
                    <a:lnTo>
                      <a:pt x="608" y="195"/>
                    </a:lnTo>
                    <a:lnTo>
                      <a:pt x="611" y="205"/>
                    </a:lnTo>
                    <a:lnTo>
                      <a:pt x="614" y="216"/>
                    </a:lnTo>
                    <a:lnTo>
                      <a:pt x="615" y="227"/>
                    </a:lnTo>
                    <a:lnTo>
                      <a:pt x="616" y="238"/>
                    </a:lnTo>
                    <a:lnTo>
                      <a:pt x="617" y="248"/>
                    </a:lnTo>
                    <a:lnTo>
                      <a:pt x="616" y="258"/>
                    </a:lnTo>
                    <a:lnTo>
                      <a:pt x="615" y="270"/>
                    </a:lnTo>
                    <a:lnTo>
                      <a:pt x="614" y="280"/>
                    </a:lnTo>
                    <a:lnTo>
                      <a:pt x="611" y="290"/>
                    </a:lnTo>
                    <a:lnTo>
                      <a:pt x="608" y="301"/>
                    </a:lnTo>
                    <a:lnTo>
                      <a:pt x="604" y="311"/>
                    </a:lnTo>
                    <a:lnTo>
                      <a:pt x="600" y="320"/>
                    </a:lnTo>
                    <a:lnTo>
                      <a:pt x="595" y="331"/>
                    </a:lnTo>
                    <a:lnTo>
                      <a:pt x="595" y="331"/>
                    </a:lnTo>
                    <a:lnTo>
                      <a:pt x="600" y="340"/>
                    </a:lnTo>
                    <a:lnTo>
                      <a:pt x="604" y="349"/>
                    </a:lnTo>
                    <a:lnTo>
                      <a:pt x="608" y="360"/>
                    </a:lnTo>
                    <a:lnTo>
                      <a:pt x="611" y="370"/>
                    </a:lnTo>
                    <a:lnTo>
                      <a:pt x="614" y="380"/>
                    </a:lnTo>
                    <a:lnTo>
                      <a:pt x="615" y="391"/>
                    </a:lnTo>
                    <a:lnTo>
                      <a:pt x="616" y="402"/>
                    </a:lnTo>
                    <a:lnTo>
                      <a:pt x="617" y="412"/>
                    </a:lnTo>
                    <a:lnTo>
                      <a:pt x="616" y="423"/>
                    </a:lnTo>
                    <a:lnTo>
                      <a:pt x="616" y="434"/>
                    </a:lnTo>
                    <a:lnTo>
                      <a:pt x="614" y="445"/>
                    </a:lnTo>
                    <a:lnTo>
                      <a:pt x="612" y="455"/>
                    </a:lnTo>
                    <a:lnTo>
                      <a:pt x="608" y="465"/>
                    </a:lnTo>
                    <a:lnTo>
                      <a:pt x="605" y="476"/>
                    </a:lnTo>
                    <a:lnTo>
                      <a:pt x="600" y="486"/>
                    </a:lnTo>
                    <a:lnTo>
                      <a:pt x="595" y="495"/>
                    </a:lnTo>
                    <a:lnTo>
                      <a:pt x="595" y="495"/>
                    </a:lnTo>
                    <a:lnTo>
                      <a:pt x="589" y="505"/>
                    </a:lnTo>
                    <a:lnTo>
                      <a:pt x="582" y="514"/>
                    </a:lnTo>
                    <a:lnTo>
                      <a:pt x="576" y="522"/>
                    </a:lnTo>
                    <a:lnTo>
                      <a:pt x="569" y="530"/>
                    </a:lnTo>
                    <a:lnTo>
                      <a:pt x="560" y="538"/>
                    </a:lnTo>
                    <a:lnTo>
                      <a:pt x="552" y="545"/>
                    </a:lnTo>
                    <a:lnTo>
                      <a:pt x="543" y="551"/>
                    </a:lnTo>
                    <a:lnTo>
                      <a:pt x="535" y="556"/>
                    </a:lnTo>
                    <a:lnTo>
                      <a:pt x="525" y="562"/>
                    </a:lnTo>
                    <a:lnTo>
                      <a:pt x="515" y="566"/>
                    </a:lnTo>
                    <a:lnTo>
                      <a:pt x="506" y="570"/>
                    </a:lnTo>
                    <a:lnTo>
                      <a:pt x="495" y="573"/>
                    </a:lnTo>
                    <a:lnTo>
                      <a:pt x="485" y="575"/>
                    </a:lnTo>
                    <a:lnTo>
                      <a:pt x="473" y="577"/>
                    </a:lnTo>
                    <a:lnTo>
                      <a:pt x="463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46" y="587"/>
                    </a:lnTo>
                    <a:lnTo>
                      <a:pt x="439" y="597"/>
                    </a:lnTo>
                    <a:lnTo>
                      <a:pt x="433" y="605"/>
                    </a:lnTo>
                    <a:lnTo>
                      <a:pt x="425" y="612"/>
                    </a:lnTo>
                    <a:lnTo>
                      <a:pt x="418" y="619"/>
                    </a:lnTo>
                    <a:lnTo>
                      <a:pt x="409" y="627"/>
                    </a:lnTo>
                    <a:lnTo>
                      <a:pt x="401" y="633"/>
                    </a:lnTo>
                    <a:lnTo>
                      <a:pt x="392" y="639"/>
                    </a:lnTo>
                    <a:lnTo>
                      <a:pt x="382" y="643"/>
                    </a:lnTo>
                    <a:lnTo>
                      <a:pt x="372" y="648"/>
                    </a:lnTo>
                    <a:lnTo>
                      <a:pt x="363" y="652"/>
                    </a:lnTo>
                    <a:lnTo>
                      <a:pt x="352" y="656"/>
                    </a:lnTo>
                    <a:lnTo>
                      <a:pt x="341" y="658"/>
                    </a:lnTo>
                    <a:lnTo>
                      <a:pt x="331" y="660"/>
                    </a:lnTo>
                    <a:lnTo>
                      <a:pt x="319" y="661"/>
                    </a:lnTo>
                    <a:lnTo>
                      <a:pt x="309" y="661"/>
                    </a:lnTo>
                    <a:lnTo>
                      <a:pt x="309" y="661"/>
                    </a:lnTo>
                    <a:close/>
                    <a:moveTo>
                      <a:pt x="186" y="511"/>
                    </a:moveTo>
                    <a:lnTo>
                      <a:pt x="186" y="511"/>
                    </a:lnTo>
                    <a:lnTo>
                      <a:pt x="191" y="511"/>
                    </a:lnTo>
                    <a:lnTo>
                      <a:pt x="195" y="512"/>
                    </a:lnTo>
                    <a:lnTo>
                      <a:pt x="200" y="514"/>
                    </a:lnTo>
                    <a:lnTo>
                      <a:pt x="204" y="516"/>
                    </a:lnTo>
                    <a:lnTo>
                      <a:pt x="208" y="519"/>
                    </a:lnTo>
                    <a:lnTo>
                      <a:pt x="212" y="523"/>
                    </a:lnTo>
                    <a:lnTo>
                      <a:pt x="214" y="527"/>
                    </a:lnTo>
                    <a:lnTo>
                      <a:pt x="216" y="531"/>
                    </a:lnTo>
                    <a:lnTo>
                      <a:pt x="216" y="531"/>
                    </a:lnTo>
                    <a:lnTo>
                      <a:pt x="223" y="545"/>
                    </a:lnTo>
                    <a:lnTo>
                      <a:pt x="231" y="557"/>
                    </a:lnTo>
                    <a:lnTo>
                      <a:pt x="242" y="569"/>
                    </a:lnTo>
                    <a:lnTo>
                      <a:pt x="253" y="578"/>
                    </a:lnTo>
                    <a:lnTo>
                      <a:pt x="265" y="585"/>
                    </a:lnTo>
                    <a:lnTo>
                      <a:pt x="279" y="590"/>
                    </a:lnTo>
                    <a:lnTo>
                      <a:pt x="293" y="594"/>
                    </a:lnTo>
                    <a:lnTo>
                      <a:pt x="309" y="595"/>
                    </a:lnTo>
                    <a:lnTo>
                      <a:pt x="309" y="595"/>
                    </a:lnTo>
                    <a:lnTo>
                      <a:pt x="323" y="594"/>
                    </a:lnTo>
                    <a:lnTo>
                      <a:pt x="338" y="590"/>
                    </a:lnTo>
                    <a:lnTo>
                      <a:pt x="351" y="585"/>
                    </a:lnTo>
                    <a:lnTo>
                      <a:pt x="365" y="578"/>
                    </a:lnTo>
                    <a:lnTo>
                      <a:pt x="376" y="569"/>
                    </a:lnTo>
                    <a:lnTo>
                      <a:pt x="386" y="557"/>
                    </a:lnTo>
                    <a:lnTo>
                      <a:pt x="394" y="545"/>
                    </a:lnTo>
                    <a:lnTo>
                      <a:pt x="401" y="531"/>
                    </a:lnTo>
                    <a:lnTo>
                      <a:pt x="401" y="531"/>
                    </a:lnTo>
                    <a:lnTo>
                      <a:pt x="403" y="526"/>
                    </a:lnTo>
                    <a:lnTo>
                      <a:pt x="406" y="522"/>
                    </a:lnTo>
                    <a:lnTo>
                      <a:pt x="410" y="518"/>
                    </a:lnTo>
                    <a:lnTo>
                      <a:pt x="416" y="515"/>
                    </a:lnTo>
                    <a:lnTo>
                      <a:pt x="420" y="513"/>
                    </a:lnTo>
                    <a:lnTo>
                      <a:pt x="426" y="511"/>
                    </a:lnTo>
                    <a:lnTo>
                      <a:pt x="431" y="511"/>
                    </a:lnTo>
                    <a:lnTo>
                      <a:pt x="436" y="511"/>
                    </a:lnTo>
                    <a:lnTo>
                      <a:pt x="436" y="511"/>
                    </a:lnTo>
                    <a:lnTo>
                      <a:pt x="452" y="512"/>
                    </a:lnTo>
                    <a:lnTo>
                      <a:pt x="466" y="511"/>
                    </a:lnTo>
                    <a:lnTo>
                      <a:pt x="481" y="508"/>
                    </a:lnTo>
                    <a:lnTo>
                      <a:pt x="495" y="503"/>
                    </a:lnTo>
                    <a:lnTo>
                      <a:pt x="508" y="495"/>
                    </a:lnTo>
                    <a:lnTo>
                      <a:pt x="519" y="486"/>
                    </a:lnTo>
                    <a:lnTo>
                      <a:pt x="529" y="476"/>
                    </a:lnTo>
                    <a:lnTo>
                      <a:pt x="538" y="462"/>
                    </a:lnTo>
                    <a:lnTo>
                      <a:pt x="538" y="462"/>
                    </a:lnTo>
                    <a:lnTo>
                      <a:pt x="544" y="449"/>
                    </a:lnTo>
                    <a:lnTo>
                      <a:pt x="548" y="434"/>
                    </a:lnTo>
                    <a:lnTo>
                      <a:pt x="551" y="420"/>
                    </a:lnTo>
                    <a:lnTo>
                      <a:pt x="550" y="405"/>
                    </a:lnTo>
                    <a:lnTo>
                      <a:pt x="548" y="391"/>
                    </a:lnTo>
                    <a:lnTo>
                      <a:pt x="544" y="377"/>
                    </a:lnTo>
                    <a:lnTo>
                      <a:pt x="538" y="364"/>
                    </a:lnTo>
                    <a:lnTo>
                      <a:pt x="528" y="351"/>
                    </a:lnTo>
                    <a:lnTo>
                      <a:pt x="528" y="351"/>
                    </a:lnTo>
                    <a:lnTo>
                      <a:pt x="525" y="346"/>
                    </a:lnTo>
                    <a:lnTo>
                      <a:pt x="523" y="341"/>
                    </a:lnTo>
                    <a:lnTo>
                      <a:pt x="522" y="336"/>
                    </a:lnTo>
                    <a:lnTo>
                      <a:pt x="521" y="331"/>
                    </a:lnTo>
                    <a:lnTo>
                      <a:pt x="522" y="324"/>
                    </a:lnTo>
                    <a:lnTo>
                      <a:pt x="523" y="319"/>
                    </a:lnTo>
                    <a:lnTo>
                      <a:pt x="525" y="314"/>
                    </a:lnTo>
                    <a:lnTo>
                      <a:pt x="528" y="310"/>
                    </a:lnTo>
                    <a:lnTo>
                      <a:pt x="528" y="310"/>
                    </a:lnTo>
                    <a:lnTo>
                      <a:pt x="538" y="297"/>
                    </a:lnTo>
                    <a:lnTo>
                      <a:pt x="544" y="283"/>
                    </a:lnTo>
                    <a:lnTo>
                      <a:pt x="548" y="270"/>
                    </a:lnTo>
                    <a:lnTo>
                      <a:pt x="550" y="255"/>
                    </a:lnTo>
                    <a:lnTo>
                      <a:pt x="551" y="241"/>
                    </a:lnTo>
                    <a:lnTo>
                      <a:pt x="548" y="226"/>
                    </a:lnTo>
                    <a:lnTo>
                      <a:pt x="544" y="212"/>
                    </a:lnTo>
                    <a:lnTo>
                      <a:pt x="538" y="198"/>
                    </a:lnTo>
                    <a:lnTo>
                      <a:pt x="538" y="198"/>
                    </a:lnTo>
                    <a:lnTo>
                      <a:pt x="529" y="186"/>
                    </a:lnTo>
                    <a:lnTo>
                      <a:pt x="519" y="174"/>
                    </a:lnTo>
                    <a:lnTo>
                      <a:pt x="508" y="165"/>
                    </a:lnTo>
                    <a:lnTo>
                      <a:pt x="494" y="158"/>
                    </a:lnTo>
                    <a:lnTo>
                      <a:pt x="481" y="153"/>
                    </a:lnTo>
                    <a:lnTo>
                      <a:pt x="466" y="150"/>
                    </a:lnTo>
                    <a:lnTo>
                      <a:pt x="452" y="149"/>
                    </a:lnTo>
                    <a:lnTo>
                      <a:pt x="436" y="150"/>
                    </a:lnTo>
                    <a:lnTo>
                      <a:pt x="436" y="150"/>
                    </a:lnTo>
                    <a:lnTo>
                      <a:pt x="431" y="151"/>
                    </a:lnTo>
                    <a:lnTo>
                      <a:pt x="425" y="150"/>
                    </a:lnTo>
                    <a:lnTo>
                      <a:pt x="420" y="149"/>
                    </a:lnTo>
                    <a:lnTo>
                      <a:pt x="416" y="145"/>
                    </a:lnTo>
                    <a:lnTo>
                      <a:pt x="410" y="142"/>
                    </a:lnTo>
                    <a:lnTo>
                      <a:pt x="406" y="139"/>
                    </a:lnTo>
                    <a:lnTo>
                      <a:pt x="403" y="134"/>
                    </a:lnTo>
                    <a:lnTo>
                      <a:pt x="401" y="129"/>
                    </a:lnTo>
                    <a:lnTo>
                      <a:pt x="401" y="129"/>
                    </a:lnTo>
                    <a:lnTo>
                      <a:pt x="394" y="115"/>
                    </a:lnTo>
                    <a:lnTo>
                      <a:pt x="386" y="103"/>
                    </a:lnTo>
                    <a:lnTo>
                      <a:pt x="376" y="93"/>
                    </a:lnTo>
                    <a:lnTo>
                      <a:pt x="365" y="83"/>
                    </a:lnTo>
                    <a:lnTo>
                      <a:pt x="351" y="76"/>
                    </a:lnTo>
                    <a:lnTo>
                      <a:pt x="338" y="70"/>
                    </a:lnTo>
                    <a:lnTo>
                      <a:pt x="323" y="67"/>
                    </a:lnTo>
                    <a:lnTo>
                      <a:pt x="309" y="66"/>
                    </a:lnTo>
                    <a:lnTo>
                      <a:pt x="309" y="66"/>
                    </a:lnTo>
                    <a:lnTo>
                      <a:pt x="293" y="67"/>
                    </a:lnTo>
                    <a:lnTo>
                      <a:pt x="279" y="70"/>
                    </a:lnTo>
                    <a:lnTo>
                      <a:pt x="265" y="76"/>
                    </a:lnTo>
                    <a:lnTo>
                      <a:pt x="253" y="83"/>
                    </a:lnTo>
                    <a:lnTo>
                      <a:pt x="242" y="93"/>
                    </a:lnTo>
                    <a:lnTo>
                      <a:pt x="231" y="103"/>
                    </a:lnTo>
                    <a:lnTo>
                      <a:pt x="223" y="115"/>
                    </a:lnTo>
                    <a:lnTo>
                      <a:pt x="216" y="129"/>
                    </a:lnTo>
                    <a:lnTo>
                      <a:pt x="216" y="129"/>
                    </a:lnTo>
                    <a:lnTo>
                      <a:pt x="214" y="134"/>
                    </a:lnTo>
                    <a:lnTo>
                      <a:pt x="211" y="139"/>
                    </a:lnTo>
                    <a:lnTo>
                      <a:pt x="206" y="142"/>
                    </a:lnTo>
                    <a:lnTo>
                      <a:pt x="202" y="145"/>
                    </a:lnTo>
                    <a:lnTo>
                      <a:pt x="197" y="149"/>
                    </a:lnTo>
                    <a:lnTo>
                      <a:pt x="192" y="150"/>
                    </a:lnTo>
                    <a:lnTo>
                      <a:pt x="186" y="151"/>
                    </a:lnTo>
                    <a:lnTo>
                      <a:pt x="181" y="150"/>
                    </a:lnTo>
                    <a:lnTo>
                      <a:pt x="181" y="150"/>
                    </a:lnTo>
                    <a:lnTo>
                      <a:pt x="165" y="149"/>
                    </a:lnTo>
                    <a:lnTo>
                      <a:pt x="151" y="150"/>
                    </a:lnTo>
                    <a:lnTo>
                      <a:pt x="136" y="153"/>
                    </a:lnTo>
                    <a:lnTo>
                      <a:pt x="123" y="158"/>
                    </a:lnTo>
                    <a:lnTo>
                      <a:pt x="109" y="165"/>
                    </a:lnTo>
                    <a:lnTo>
                      <a:pt x="98" y="174"/>
                    </a:lnTo>
                    <a:lnTo>
                      <a:pt x="87" y="186"/>
                    </a:lnTo>
                    <a:lnTo>
                      <a:pt x="79" y="198"/>
                    </a:lnTo>
                    <a:lnTo>
                      <a:pt x="79" y="198"/>
                    </a:lnTo>
                    <a:lnTo>
                      <a:pt x="73" y="212"/>
                    </a:lnTo>
                    <a:lnTo>
                      <a:pt x="69" y="226"/>
                    </a:lnTo>
                    <a:lnTo>
                      <a:pt x="67" y="241"/>
                    </a:lnTo>
                    <a:lnTo>
                      <a:pt x="67" y="255"/>
                    </a:lnTo>
                    <a:lnTo>
                      <a:pt x="69" y="270"/>
                    </a:lnTo>
                    <a:lnTo>
                      <a:pt x="73" y="283"/>
                    </a:lnTo>
                    <a:lnTo>
                      <a:pt x="79" y="297"/>
                    </a:lnTo>
                    <a:lnTo>
                      <a:pt x="89" y="310"/>
                    </a:lnTo>
                    <a:lnTo>
                      <a:pt x="89" y="310"/>
                    </a:lnTo>
                    <a:lnTo>
                      <a:pt x="92" y="314"/>
                    </a:lnTo>
                    <a:lnTo>
                      <a:pt x="94" y="319"/>
                    </a:lnTo>
                    <a:lnTo>
                      <a:pt x="95" y="324"/>
                    </a:lnTo>
                    <a:lnTo>
                      <a:pt x="96" y="331"/>
                    </a:lnTo>
                    <a:lnTo>
                      <a:pt x="95" y="336"/>
                    </a:lnTo>
                    <a:lnTo>
                      <a:pt x="94" y="341"/>
                    </a:lnTo>
                    <a:lnTo>
                      <a:pt x="92" y="346"/>
                    </a:lnTo>
                    <a:lnTo>
                      <a:pt x="89" y="351"/>
                    </a:lnTo>
                    <a:lnTo>
                      <a:pt x="89" y="351"/>
                    </a:lnTo>
                    <a:lnTo>
                      <a:pt x="79" y="364"/>
                    </a:lnTo>
                    <a:lnTo>
                      <a:pt x="73" y="377"/>
                    </a:lnTo>
                    <a:lnTo>
                      <a:pt x="69" y="391"/>
                    </a:lnTo>
                    <a:lnTo>
                      <a:pt x="67" y="405"/>
                    </a:lnTo>
                    <a:lnTo>
                      <a:pt x="67" y="420"/>
                    </a:lnTo>
                    <a:lnTo>
                      <a:pt x="69" y="434"/>
                    </a:lnTo>
                    <a:lnTo>
                      <a:pt x="73" y="449"/>
                    </a:lnTo>
                    <a:lnTo>
                      <a:pt x="79" y="462"/>
                    </a:lnTo>
                    <a:lnTo>
                      <a:pt x="79" y="462"/>
                    </a:lnTo>
                    <a:lnTo>
                      <a:pt x="87" y="476"/>
                    </a:lnTo>
                    <a:lnTo>
                      <a:pt x="98" y="486"/>
                    </a:lnTo>
                    <a:lnTo>
                      <a:pt x="109" y="495"/>
                    </a:lnTo>
                    <a:lnTo>
                      <a:pt x="123" y="503"/>
                    </a:lnTo>
                    <a:lnTo>
                      <a:pt x="136" y="508"/>
                    </a:lnTo>
                    <a:lnTo>
                      <a:pt x="151" y="511"/>
                    </a:lnTo>
                    <a:lnTo>
                      <a:pt x="165" y="512"/>
                    </a:lnTo>
                    <a:lnTo>
                      <a:pt x="181" y="511"/>
                    </a:lnTo>
                    <a:lnTo>
                      <a:pt x="181" y="511"/>
                    </a:lnTo>
                    <a:lnTo>
                      <a:pt x="186" y="511"/>
                    </a:lnTo>
                    <a:lnTo>
                      <a:pt x="186" y="5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A0F7521-BE67-4908-951B-C2D75C9C39F3}"/>
                </a:ext>
              </a:extLst>
            </p:cNvPr>
            <p:cNvGrpSpPr/>
            <p:nvPr/>
          </p:nvGrpSpPr>
          <p:grpSpPr>
            <a:xfrm>
              <a:off x="4821198" y="5052433"/>
              <a:ext cx="196413" cy="196412"/>
              <a:chOff x="8435975" y="2889250"/>
              <a:chExt cx="360363" cy="360363"/>
            </a:xfrm>
            <a:solidFill>
              <a:schemeClr val="bg1"/>
            </a:solidFill>
          </p:grpSpPr>
          <p:sp>
            <p:nvSpPr>
              <p:cNvPr id="102" name="Freeform 186">
                <a:extLst>
                  <a:ext uri="{FF2B5EF4-FFF2-40B4-BE49-F238E27FC236}">
                    <a16:creationId xmlns:a16="http://schemas.microsoft.com/office/drawing/2014/main" id="{7E2F3D14-4F32-4997-9E45-CE3B76D7F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2933700"/>
                <a:ext cx="179388" cy="285750"/>
              </a:xfrm>
              <a:custGeom>
                <a:avLst/>
                <a:gdLst>
                  <a:gd name="T0" fmla="*/ 165 w 793"/>
                  <a:gd name="T1" fmla="*/ 1257 h 1257"/>
                  <a:gd name="T2" fmla="*/ 148 w 793"/>
                  <a:gd name="T3" fmla="*/ 1256 h 1257"/>
                  <a:gd name="T4" fmla="*/ 115 w 793"/>
                  <a:gd name="T5" fmla="*/ 1250 h 1257"/>
                  <a:gd name="T6" fmla="*/ 87 w 793"/>
                  <a:gd name="T7" fmla="*/ 1238 h 1257"/>
                  <a:gd name="T8" fmla="*/ 60 w 793"/>
                  <a:gd name="T9" fmla="*/ 1219 h 1257"/>
                  <a:gd name="T10" fmla="*/ 37 w 793"/>
                  <a:gd name="T11" fmla="*/ 1197 h 1257"/>
                  <a:gd name="T12" fmla="*/ 19 w 793"/>
                  <a:gd name="T13" fmla="*/ 1170 h 1257"/>
                  <a:gd name="T14" fmla="*/ 7 w 793"/>
                  <a:gd name="T15" fmla="*/ 1141 h 1257"/>
                  <a:gd name="T16" fmla="*/ 1 w 793"/>
                  <a:gd name="T17" fmla="*/ 1108 h 1257"/>
                  <a:gd name="T18" fmla="*/ 0 w 793"/>
                  <a:gd name="T19" fmla="*/ 33 h 1257"/>
                  <a:gd name="T20" fmla="*/ 1 w 793"/>
                  <a:gd name="T21" fmla="*/ 26 h 1257"/>
                  <a:gd name="T22" fmla="*/ 5 w 793"/>
                  <a:gd name="T23" fmla="*/ 15 h 1257"/>
                  <a:gd name="T24" fmla="*/ 14 w 793"/>
                  <a:gd name="T25" fmla="*/ 6 h 1257"/>
                  <a:gd name="T26" fmla="*/ 25 w 793"/>
                  <a:gd name="T27" fmla="*/ 0 h 1257"/>
                  <a:gd name="T28" fmla="*/ 297 w 793"/>
                  <a:gd name="T29" fmla="*/ 0 h 1257"/>
                  <a:gd name="T30" fmla="*/ 304 w 793"/>
                  <a:gd name="T31" fmla="*/ 0 h 1257"/>
                  <a:gd name="T32" fmla="*/ 315 w 793"/>
                  <a:gd name="T33" fmla="*/ 6 h 1257"/>
                  <a:gd name="T34" fmla="*/ 325 w 793"/>
                  <a:gd name="T35" fmla="*/ 15 h 1257"/>
                  <a:gd name="T36" fmla="*/ 330 w 793"/>
                  <a:gd name="T37" fmla="*/ 26 h 1257"/>
                  <a:gd name="T38" fmla="*/ 330 w 793"/>
                  <a:gd name="T39" fmla="*/ 33 h 1257"/>
                  <a:gd name="T40" fmla="*/ 328 w 793"/>
                  <a:gd name="T41" fmla="*/ 46 h 1257"/>
                  <a:gd name="T42" fmla="*/ 320 w 793"/>
                  <a:gd name="T43" fmla="*/ 56 h 1257"/>
                  <a:gd name="T44" fmla="*/ 310 w 793"/>
                  <a:gd name="T45" fmla="*/ 64 h 1257"/>
                  <a:gd name="T46" fmla="*/ 297 w 793"/>
                  <a:gd name="T47" fmla="*/ 67 h 1257"/>
                  <a:gd name="T48" fmla="*/ 66 w 793"/>
                  <a:gd name="T49" fmla="*/ 1092 h 1257"/>
                  <a:gd name="T50" fmla="*/ 66 w 793"/>
                  <a:gd name="T51" fmla="*/ 1102 h 1257"/>
                  <a:gd name="T52" fmla="*/ 70 w 793"/>
                  <a:gd name="T53" fmla="*/ 1122 h 1257"/>
                  <a:gd name="T54" fmla="*/ 77 w 793"/>
                  <a:gd name="T55" fmla="*/ 1139 h 1257"/>
                  <a:gd name="T56" fmla="*/ 89 w 793"/>
                  <a:gd name="T57" fmla="*/ 1155 h 1257"/>
                  <a:gd name="T58" fmla="*/ 102 w 793"/>
                  <a:gd name="T59" fmla="*/ 1168 h 1257"/>
                  <a:gd name="T60" fmla="*/ 118 w 793"/>
                  <a:gd name="T61" fmla="*/ 1179 h 1257"/>
                  <a:gd name="T62" fmla="*/ 135 w 793"/>
                  <a:gd name="T63" fmla="*/ 1187 h 1257"/>
                  <a:gd name="T64" fmla="*/ 155 w 793"/>
                  <a:gd name="T65" fmla="*/ 1190 h 1257"/>
                  <a:gd name="T66" fmla="*/ 760 w 793"/>
                  <a:gd name="T67" fmla="*/ 1191 h 1257"/>
                  <a:gd name="T68" fmla="*/ 766 w 793"/>
                  <a:gd name="T69" fmla="*/ 1192 h 1257"/>
                  <a:gd name="T70" fmla="*/ 779 w 793"/>
                  <a:gd name="T71" fmla="*/ 1196 h 1257"/>
                  <a:gd name="T72" fmla="*/ 787 w 793"/>
                  <a:gd name="T73" fmla="*/ 1206 h 1257"/>
                  <a:gd name="T74" fmla="*/ 792 w 793"/>
                  <a:gd name="T75" fmla="*/ 1217 h 1257"/>
                  <a:gd name="T76" fmla="*/ 793 w 793"/>
                  <a:gd name="T77" fmla="*/ 1224 h 1257"/>
                  <a:gd name="T78" fmla="*/ 790 w 793"/>
                  <a:gd name="T79" fmla="*/ 1237 h 1257"/>
                  <a:gd name="T80" fmla="*/ 783 w 793"/>
                  <a:gd name="T81" fmla="*/ 1247 h 1257"/>
                  <a:gd name="T82" fmla="*/ 773 w 793"/>
                  <a:gd name="T83" fmla="*/ 1254 h 1257"/>
                  <a:gd name="T84" fmla="*/ 760 w 793"/>
                  <a:gd name="T85" fmla="*/ 1257 h 1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93" h="1257">
                    <a:moveTo>
                      <a:pt x="760" y="1257"/>
                    </a:moveTo>
                    <a:lnTo>
                      <a:pt x="165" y="1257"/>
                    </a:lnTo>
                    <a:lnTo>
                      <a:pt x="165" y="1257"/>
                    </a:lnTo>
                    <a:lnTo>
                      <a:pt x="148" y="1256"/>
                    </a:lnTo>
                    <a:lnTo>
                      <a:pt x="132" y="1254"/>
                    </a:lnTo>
                    <a:lnTo>
                      <a:pt x="115" y="1250"/>
                    </a:lnTo>
                    <a:lnTo>
                      <a:pt x="101" y="1244"/>
                    </a:lnTo>
                    <a:lnTo>
                      <a:pt x="87" y="1238"/>
                    </a:lnTo>
                    <a:lnTo>
                      <a:pt x="72" y="1229"/>
                    </a:lnTo>
                    <a:lnTo>
                      <a:pt x="60" y="1219"/>
                    </a:lnTo>
                    <a:lnTo>
                      <a:pt x="48" y="1209"/>
                    </a:lnTo>
                    <a:lnTo>
                      <a:pt x="37" y="1197"/>
                    </a:lnTo>
                    <a:lnTo>
                      <a:pt x="28" y="1184"/>
                    </a:lnTo>
                    <a:lnTo>
                      <a:pt x="19" y="1170"/>
                    </a:lnTo>
                    <a:lnTo>
                      <a:pt x="12" y="1156"/>
                    </a:lnTo>
                    <a:lnTo>
                      <a:pt x="7" y="1141"/>
                    </a:lnTo>
                    <a:lnTo>
                      <a:pt x="3" y="1125"/>
                    </a:lnTo>
                    <a:lnTo>
                      <a:pt x="1" y="1108"/>
                    </a:lnTo>
                    <a:lnTo>
                      <a:pt x="0" y="109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4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04" y="0"/>
                    </a:lnTo>
                    <a:lnTo>
                      <a:pt x="310" y="2"/>
                    </a:lnTo>
                    <a:lnTo>
                      <a:pt x="315" y="6"/>
                    </a:lnTo>
                    <a:lnTo>
                      <a:pt x="320" y="10"/>
                    </a:lnTo>
                    <a:lnTo>
                      <a:pt x="325" y="15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0" y="33"/>
                    </a:lnTo>
                    <a:lnTo>
                      <a:pt x="330" y="33"/>
                    </a:lnTo>
                    <a:lnTo>
                      <a:pt x="330" y="40"/>
                    </a:lnTo>
                    <a:lnTo>
                      <a:pt x="328" y="46"/>
                    </a:lnTo>
                    <a:lnTo>
                      <a:pt x="325" y="52"/>
                    </a:lnTo>
                    <a:lnTo>
                      <a:pt x="320" y="56"/>
                    </a:lnTo>
                    <a:lnTo>
                      <a:pt x="315" y="60"/>
                    </a:lnTo>
                    <a:lnTo>
                      <a:pt x="310" y="64"/>
                    </a:lnTo>
                    <a:lnTo>
                      <a:pt x="304" y="66"/>
                    </a:lnTo>
                    <a:lnTo>
                      <a:pt x="297" y="67"/>
                    </a:lnTo>
                    <a:lnTo>
                      <a:pt x="66" y="67"/>
                    </a:lnTo>
                    <a:lnTo>
                      <a:pt x="66" y="1092"/>
                    </a:lnTo>
                    <a:lnTo>
                      <a:pt x="66" y="1092"/>
                    </a:lnTo>
                    <a:lnTo>
                      <a:pt x="66" y="1102"/>
                    </a:lnTo>
                    <a:lnTo>
                      <a:pt x="68" y="1111"/>
                    </a:lnTo>
                    <a:lnTo>
                      <a:pt x="70" y="1122"/>
                    </a:lnTo>
                    <a:lnTo>
                      <a:pt x="73" y="1130"/>
                    </a:lnTo>
                    <a:lnTo>
                      <a:pt x="77" y="1139"/>
                    </a:lnTo>
                    <a:lnTo>
                      <a:pt x="82" y="1148"/>
                    </a:lnTo>
                    <a:lnTo>
                      <a:pt x="89" y="1155"/>
                    </a:lnTo>
                    <a:lnTo>
                      <a:pt x="95" y="1162"/>
                    </a:lnTo>
                    <a:lnTo>
                      <a:pt x="102" y="1168"/>
                    </a:lnTo>
                    <a:lnTo>
                      <a:pt x="109" y="1174"/>
                    </a:lnTo>
                    <a:lnTo>
                      <a:pt x="118" y="1179"/>
                    </a:lnTo>
                    <a:lnTo>
                      <a:pt x="126" y="1183"/>
                    </a:lnTo>
                    <a:lnTo>
                      <a:pt x="135" y="1187"/>
                    </a:lnTo>
                    <a:lnTo>
                      <a:pt x="144" y="1189"/>
                    </a:lnTo>
                    <a:lnTo>
                      <a:pt x="155" y="1190"/>
                    </a:lnTo>
                    <a:lnTo>
                      <a:pt x="165" y="1191"/>
                    </a:lnTo>
                    <a:lnTo>
                      <a:pt x="760" y="1191"/>
                    </a:lnTo>
                    <a:lnTo>
                      <a:pt x="760" y="1191"/>
                    </a:lnTo>
                    <a:lnTo>
                      <a:pt x="766" y="1192"/>
                    </a:lnTo>
                    <a:lnTo>
                      <a:pt x="773" y="1193"/>
                    </a:lnTo>
                    <a:lnTo>
                      <a:pt x="779" y="1196"/>
                    </a:lnTo>
                    <a:lnTo>
                      <a:pt x="783" y="1200"/>
                    </a:lnTo>
                    <a:lnTo>
                      <a:pt x="787" y="1206"/>
                    </a:lnTo>
                    <a:lnTo>
                      <a:pt x="790" y="1211"/>
                    </a:lnTo>
                    <a:lnTo>
                      <a:pt x="792" y="1217"/>
                    </a:lnTo>
                    <a:lnTo>
                      <a:pt x="793" y="1224"/>
                    </a:lnTo>
                    <a:lnTo>
                      <a:pt x="793" y="1224"/>
                    </a:lnTo>
                    <a:lnTo>
                      <a:pt x="792" y="1230"/>
                    </a:lnTo>
                    <a:lnTo>
                      <a:pt x="790" y="1237"/>
                    </a:lnTo>
                    <a:lnTo>
                      <a:pt x="787" y="1243"/>
                    </a:lnTo>
                    <a:lnTo>
                      <a:pt x="783" y="1247"/>
                    </a:lnTo>
                    <a:lnTo>
                      <a:pt x="779" y="1251"/>
                    </a:lnTo>
                    <a:lnTo>
                      <a:pt x="773" y="1254"/>
                    </a:lnTo>
                    <a:lnTo>
                      <a:pt x="766" y="1256"/>
                    </a:lnTo>
                    <a:lnTo>
                      <a:pt x="760" y="1257"/>
                    </a:lnTo>
                    <a:lnTo>
                      <a:pt x="760" y="1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F87B78C6-0428-46E0-9656-EEAD0F253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6138" y="2963863"/>
                <a:ext cx="165100" cy="225425"/>
              </a:xfrm>
              <a:custGeom>
                <a:avLst/>
                <a:gdLst>
                  <a:gd name="T0" fmla="*/ 694 w 728"/>
                  <a:gd name="T1" fmla="*/ 993 h 993"/>
                  <a:gd name="T2" fmla="*/ 33 w 728"/>
                  <a:gd name="T3" fmla="*/ 993 h 993"/>
                  <a:gd name="T4" fmla="*/ 33 w 728"/>
                  <a:gd name="T5" fmla="*/ 993 h 993"/>
                  <a:gd name="T6" fmla="*/ 26 w 728"/>
                  <a:gd name="T7" fmla="*/ 992 h 993"/>
                  <a:gd name="T8" fmla="*/ 20 w 728"/>
                  <a:gd name="T9" fmla="*/ 991 h 993"/>
                  <a:gd name="T10" fmla="*/ 15 w 728"/>
                  <a:gd name="T11" fmla="*/ 988 h 993"/>
                  <a:gd name="T12" fmla="*/ 9 w 728"/>
                  <a:gd name="T13" fmla="*/ 983 h 993"/>
                  <a:gd name="T14" fmla="*/ 5 w 728"/>
                  <a:gd name="T15" fmla="*/ 978 h 993"/>
                  <a:gd name="T16" fmla="*/ 2 w 728"/>
                  <a:gd name="T17" fmla="*/ 973 h 993"/>
                  <a:gd name="T18" fmla="*/ 0 w 728"/>
                  <a:gd name="T19" fmla="*/ 967 h 993"/>
                  <a:gd name="T20" fmla="*/ 0 w 728"/>
                  <a:gd name="T21" fmla="*/ 960 h 993"/>
                  <a:gd name="T22" fmla="*/ 0 w 728"/>
                  <a:gd name="T23" fmla="*/ 33 h 993"/>
                  <a:gd name="T24" fmla="*/ 0 w 728"/>
                  <a:gd name="T25" fmla="*/ 33 h 993"/>
                  <a:gd name="T26" fmla="*/ 0 w 728"/>
                  <a:gd name="T27" fmla="*/ 27 h 993"/>
                  <a:gd name="T28" fmla="*/ 2 w 728"/>
                  <a:gd name="T29" fmla="*/ 21 h 993"/>
                  <a:gd name="T30" fmla="*/ 5 w 728"/>
                  <a:gd name="T31" fmla="*/ 15 h 993"/>
                  <a:gd name="T32" fmla="*/ 9 w 728"/>
                  <a:gd name="T33" fmla="*/ 10 h 993"/>
                  <a:gd name="T34" fmla="*/ 15 w 728"/>
                  <a:gd name="T35" fmla="*/ 6 h 993"/>
                  <a:gd name="T36" fmla="*/ 20 w 728"/>
                  <a:gd name="T37" fmla="*/ 3 h 993"/>
                  <a:gd name="T38" fmla="*/ 26 w 728"/>
                  <a:gd name="T39" fmla="*/ 1 h 993"/>
                  <a:gd name="T40" fmla="*/ 33 w 728"/>
                  <a:gd name="T41" fmla="*/ 0 h 993"/>
                  <a:gd name="T42" fmla="*/ 165 w 728"/>
                  <a:gd name="T43" fmla="*/ 0 h 993"/>
                  <a:gd name="T44" fmla="*/ 165 w 728"/>
                  <a:gd name="T45" fmla="*/ 0 h 993"/>
                  <a:gd name="T46" fmla="*/ 172 w 728"/>
                  <a:gd name="T47" fmla="*/ 1 h 993"/>
                  <a:gd name="T48" fmla="*/ 178 w 728"/>
                  <a:gd name="T49" fmla="*/ 3 h 993"/>
                  <a:gd name="T50" fmla="*/ 183 w 728"/>
                  <a:gd name="T51" fmla="*/ 6 h 993"/>
                  <a:gd name="T52" fmla="*/ 188 w 728"/>
                  <a:gd name="T53" fmla="*/ 10 h 993"/>
                  <a:gd name="T54" fmla="*/ 193 w 728"/>
                  <a:gd name="T55" fmla="*/ 15 h 993"/>
                  <a:gd name="T56" fmla="*/ 196 w 728"/>
                  <a:gd name="T57" fmla="*/ 21 h 993"/>
                  <a:gd name="T58" fmla="*/ 198 w 728"/>
                  <a:gd name="T59" fmla="*/ 27 h 993"/>
                  <a:gd name="T60" fmla="*/ 198 w 728"/>
                  <a:gd name="T61" fmla="*/ 33 h 993"/>
                  <a:gd name="T62" fmla="*/ 198 w 728"/>
                  <a:gd name="T63" fmla="*/ 33 h 993"/>
                  <a:gd name="T64" fmla="*/ 198 w 728"/>
                  <a:gd name="T65" fmla="*/ 40 h 993"/>
                  <a:gd name="T66" fmla="*/ 196 w 728"/>
                  <a:gd name="T67" fmla="*/ 46 h 993"/>
                  <a:gd name="T68" fmla="*/ 193 w 728"/>
                  <a:gd name="T69" fmla="*/ 52 h 993"/>
                  <a:gd name="T70" fmla="*/ 188 w 728"/>
                  <a:gd name="T71" fmla="*/ 57 h 993"/>
                  <a:gd name="T72" fmla="*/ 183 w 728"/>
                  <a:gd name="T73" fmla="*/ 61 h 993"/>
                  <a:gd name="T74" fmla="*/ 178 w 728"/>
                  <a:gd name="T75" fmla="*/ 64 h 993"/>
                  <a:gd name="T76" fmla="*/ 172 w 728"/>
                  <a:gd name="T77" fmla="*/ 66 h 993"/>
                  <a:gd name="T78" fmla="*/ 165 w 728"/>
                  <a:gd name="T79" fmla="*/ 66 h 993"/>
                  <a:gd name="T80" fmla="*/ 66 w 728"/>
                  <a:gd name="T81" fmla="*/ 66 h 993"/>
                  <a:gd name="T82" fmla="*/ 66 w 728"/>
                  <a:gd name="T83" fmla="*/ 927 h 993"/>
                  <a:gd name="T84" fmla="*/ 694 w 728"/>
                  <a:gd name="T85" fmla="*/ 927 h 993"/>
                  <a:gd name="T86" fmla="*/ 694 w 728"/>
                  <a:gd name="T87" fmla="*/ 927 h 993"/>
                  <a:gd name="T88" fmla="*/ 701 w 728"/>
                  <a:gd name="T89" fmla="*/ 928 h 993"/>
                  <a:gd name="T90" fmla="*/ 707 w 728"/>
                  <a:gd name="T91" fmla="*/ 930 h 993"/>
                  <a:gd name="T92" fmla="*/ 713 w 728"/>
                  <a:gd name="T93" fmla="*/ 933 h 993"/>
                  <a:gd name="T94" fmla="*/ 717 w 728"/>
                  <a:gd name="T95" fmla="*/ 936 h 993"/>
                  <a:gd name="T96" fmla="*/ 721 w 728"/>
                  <a:gd name="T97" fmla="*/ 941 h 993"/>
                  <a:gd name="T98" fmla="*/ 724 w 728"/>
                  <a:gd name="T99" fmla="*/ 947 h 993"/>
                  <a:gd name="T100" fmla="*/ 727 w 728"/>
                  <a:gd name="T101" fmla="*/ 953 h 993"/>
                  <a:gd name="T102" fmla="*/ 728 w 728"/>
                  <a:gd name="T103" fmla="*/ 960 h 993"/>
                  <a:gd name="T104" fmla="*/ 728 w 728"/>
                  <a:gd name="T105" fmla="*/ 960 h 993"/>
                  <a:gd name="T106" fmla="*/ 727 w 728"/>
                  <a:gd name="T107" fmla="*/ 967 h 993"/>
                  <a:gd name="T108" fmla="*/ 724 w 728"/>
                  <a:gd name="T109" fmla="*/ 973 h 993"/>
                  <a:gd name="T110" fmla="*/ 721 w 728"/>
                  <a:gd name="T111" fmla="*/ 978 h 993"/>
                  <a:gd name="T112" fmla="*/ 717 w 728"/>
                  <a:gd name="T113" fmla="*/ 983 h 993"/>
                  <a:gd name="T114" fmla="*/ 713 w 728"/>
                  <a:gd name="T115" fmla="*/ 988 h 993"/>
                  <a:gd name="T116" fmla="*/ 707 w 728"/>
                  <a:gd name="T117" fmla="*/ 991 h 993"/>
                  <a:gd name="T118" fmla="*/ 701 w 728"/>
                  <a:gd name="T119" fmla="*/ 992 h 993"/>
                  <a:gd name="T120" fmla="*/ 694 w 728"/>
                  <a:gd name="T121" fmla="*/ 993 h 993"/>
                  <a:gd name="T122" fmla="*/ 694 w 728"/>
                  <a:gd name="T123" fmla="*/ 993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28" h="993">
                    <a:moveTo>
                      <a:pt x="694" y="993"/>
                    </a:moveTo>
                    <a:lnTo>
                      <a:pt x="33" y="993"/>
                    </a:lnTo>
                    <a:lnTo>
                      <a:pt x="33" y="993"/>
                    </a:lnTo>
                    <a:lnTo>
                      <a:pt x="26" y="992"/>
                    </a:lnTo>
                    <a:lnTo>
                      <a:pt x="20" y="991"/>
                    </a:lnTo>
                    <a:lnTo>
                      <a:pt x="15" y="988"/>
                    </a:lnTo>
                    <a:lnTo>
                      <a:pt x="9" y="983"/>
                    </a:lnTo>
                    <a:lnTo>
                      <a:pt x="5" y="978"/>
                    </a:lnTo>
                    <a:lnTo>
                      <a:pt x="2" y="973"/>
                    </a:lnTo>
                    <a:lnTo>
                      <a:pt x="0" y="967"/>
                    </a:lnTo>
                    <a:lnTo>
                      <a:pt x="0" y="96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72" y="1"/>
                    </a:lnTo>
                    <a:lnTo>
                      <a:pt x="178" y="3"/>
                    </a:lnTo>
                    <a:lnTo>
                      <a:pt x="183" y="6"/>
                    </a:lnTo>
                    <a:lnTo>
                      <a:pt x="188" y="10"/>
                    </a:lnTo>
                    <a:lnTo>
                      <a:pt x="193" y="15"/>
                    </a:lnTo>
                    <a:lnTo>
                      <a:pt x="196" y="21"/>
                    </a:lnTo>
                    <a:lnTo>
                      <a:pt x="198" y="27"/>
                    </a:lnTo>
                    <a:lnTo>
                      <a:pt x="198" y="33"/>
                    </a:lnTo>
                    <a:lnTo>
                      <a:pt x="198" y="33"/>
                    </a:lnTo>
                    <a:lnTo>
                      <a:pt x="198" y="40"/>
                    </a:lnTo>
                    <a:lnTo>
                      <a:pt x="196" y="46"/>
                    </a:lnTo>
                    <a:lnTo>
                      <a:pt x="193" y="52"/>
                    </a:lnTo>
                    <a:lnTo>
                      <a:pt x="188" y="57"/>
                    </a:lnTo>
                    <a:lnTo>
                      <a:pt x="183" y="61"/>
                    </a:lnTo>
                    <a:lnTo>
                      <a:pt x="178" y="64"/>
                    </a:lnTo>
                    <a:lnTo>
                      <a:pt x="172" y="66"/>
                    </a:lnTo>
                    <a:lnTo>
                      <a:pt x="165" y="66"/>
                    </a:lnTo>
                    <a:lnTo>
                      <a:pt x="66" y="66"/>
                    </a:lnTo>
                    <a:lnTo>
                      <a:pt x="66" y="927"/>
                    </a:lnTo>
                    <a:lnTo>
                      <a:pt x="694" y="927"/>
                    </a:lnTo>
                    <a:lnTo>
                      <a:pt x="694" y="927"/>
                    </a:lnTo>
                    <a:lnTo>
                      <a:pt x="701" y="928"/>
                    </a:lnTo>
                    <a:lnTo>
                      <a:pt x="707" y="930"/>
                    </a:lnTo>
                    <a:lnTo>
                      <a:pt x="713" y="933"/>
                    </a:lnTo>
                    <a:lnTo>
                      <a:pt x="717" y="936"/>
                    </a:lnTo>
                    <a:lnTo>
                      <a:pt x="721" y="941"/>
                    </a:lnTo>
                    <a:lnTo>
                      <a:pt x="724" y="947"/>
                    </a:lnTo>
                    <a:lnTo>
                      <a:pt x="727" y="953"/>
                    </a:lnTo>
                    <a:lnTo>
                      <a:pt x="728" y="960"/>
                    </a:lnTo>
                    <a:lnTo>
                      <a:pt x="728" y="960"/>
                    </a:lnTo>
                    <a:lnTo>
                      <a:pt x="727" y="967"/>
                    </a:lnTo>
                    <a:lnTo>
                      <a:pt x="724" y="973"/>
                    </a:lnTo>
                    <a:lnTo>
                      <a:pt x="721" y="978"/>
                    </a:lnTo>
                    <a:lnTo>
                      <a:pt x="717" y="983"/>
                    </a:lnTo>
                    <a:lnTo>
                      <a:pt x="713" y="988"/>
                    </a:lnTo>
                    <a:lnTo>
                      <a:pt x="707" y="991"/>
                    </a:lnTo>
                    <a:lnTo>
                      <a:pt x="701" y="992"/>
                    </a:lnTo>
                    <a:lnTo>
                      <a:pt x="694" y="993"/>
                    </a:lnTo>
                    <a:lnTo>
                      <a:pt x="694" y="9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BFA4EE53-275B-4AAB-9F60-5BC9BE029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5363" y="2933700"/>
                <a:ext cx="74613" cy="127000"/>
              </a:xfrm>
              <a:custGeom>
                <a:avLst/>
                <a:gdLst>
                  <a:gd name="T0" fmla="*/ 297 w 330"/>
                  <a:gd name="T1" fmla="*/ 563 h 563"/>
                  <a:gd name="T2" fmla="*/ 297 w 330"/>
                  <a:gd name="T3" fmla="*/ 563 h 563"/>
                  <a:gd name="T4" fmla="*/ 291 w 330"/>
                  <a:gd name="T5" fmla="*/ 562 h 563"/>
                  <a:gd name="T6" fmla="*/ 285 w 330"/>
                  <a:gd name="T7" fmla="*/ 559 h 563"/>
                  <a:gd name="T8" fmla="*/ 279 w 330"/>
                  <a:gd name="T9" fmla="*/ 556 h 563"/>
                  <a:gd name="T10" fmla="*/ 275 w 330"/>
                  <a:gd name="T11" fmla="*/ 553 h 563"/>
                  <a:gd name="T12" fmla="*/ 270 w 330"/>
                  <a:gd name="T13" fmla="*/ 548 h 563"/>
                  <a:gd name="T14" fmla="*/ 267 w 330"/>
                  <a:gd name="T15" fmla="*/ 542 h 563"/>
                  <a:gd name="T16" fmla="*/ 265 w 330"/>
                  <a:gd name="T17" fmla="*/ 536 h 563"/>
                  <a:gd name="T18" fmla="*/ 264 w 330"/>
                  <a:gd name="T19" fmla="*/ 529 h 563"/>
                  <a:gd name="T20" fmla="*/ 264 w 330"/>
                  <a:gd name="T21" fmla="*/ 67 h 563"/>
                  <a:gd name="T22" fmla="*/ 33 w 330"/>
                  <a:gd name="T23" fmla="*/ 67 h 563"/>
                  <a:gd name="T24" fmla="*/ 33 w 330"/>
                  <a:gd name="T25" fmla="*/ 67 h 563"/>
                  <a:gd name="T26" fmla="*/ 26 w 330"/>
                  <a:gd name="T27" fmla="*/ 66 h 563"/>
                  <a:gd name="T28" fmla="*/ 20 w 330"/>
                  <a:gd name="T29" fmla="*/ 64 h 563"/>
                  <a:gd name="T30" fmla="*/ 15 w 330"/>
                  <a:gd name="T31" fmla="*/ 60 h 563"/>
                  <a:gd name="T32" fmla="*/ 10 w 330"/>
                  <a:gd name="T33" fmla="*/ 56 h 563"/>
                  <a:gd name="T34" fmla="*/ 5 w 330"/>
                  <a:gd name="T35" fmla="*/ 52 h 563"/>
                  <a:gd name="T36" fmla="*/ 2 w 330"/>
                  <a:gd name="T37" fmla="*/ 46 h 563"/>
                  <a:gd name="T38" fmla="*/ 0 w 330"/>
                  <a:gd name="T39" fmla="*/ 40 h 563"/>
                  <a:gd name="T40" fmla="*/ 0 w 330"/>
                  <a:gd name="T41" fmla="*/ 33 h 563"/>
                  <a:gd name="T42" fmla="*/ 0 w 330"/>
                  <a:gd name="T43" fmla="*/ 33 h 563"/>
                  <a:gd name="T44" fmla="*/ 0 w 330"/>
                  <a:gd name="T45" fmla="*/ 26 h 563"/>
                  <a:gd name="T46" fmla="*/ 2 w 330"/>
                  <a:gd name="T47" fmla="*/ 20 h 563"/>
                  <a:gd name="T48" fmla="*/ 5 w 330"/>
                  <a:gd name="T49" fmla="*/ 15 h 563"/>
                  <a:gd name="T50" fmla="*/ 10 w 330"/>
                  <a:gd name="T51" fmla="*/ 10 h 563"/>
                  <a:gd name="T52" fmla="*/ 15 w 330"/>
                  <a:gd name="T53" fmla="*/ 6 h 563"/>
                  <a:gd name="T54" fmla="*/ 20 w 330"/>
                  <a:gd name="T55" fmla="*/ 2 h 563"/>
                  <a:gd name="T56" fmla="*/ 26 w 330"/>
                  <a:gd name="T57" fmla="*/ 0 h 563"/>
                  <a:gd name="T58" fmla="*/ 33 w 330"/>
                  <a:gd name="T59" fmla="*/ 0 h 563"/>
                  <a:gd name="T60" fmla="*/ 297 w 330"/>
                  <a:gd name="T61" fmla="*/ 0 h 563"/>
                  <a:gd name="T62" fmla="*/ 297 w 330"/>
                  <a:gd name="T63" fmla="*/ 0 h 563"/>
                  <a:gd name="T64" fmla="*/ 305 w 330"/>
                  <a:gd name="T65" fmla="*/ 0 h 563"/>
                  <a:gd name="T66" fmla="*/ 311 w 330"/>
                  <a:gd name="T67" fmla="*/ 2 h 563"/>
                  <a:gd name="T68" fmla="*/ 316 w 330"/>
                  <a:gd name="T69" fmla="*/ 6 h 563"/>
                  <a:gd name="T70" fmla="*/ 321 w 330"/>
                  <a:gd name="T71" fmla="*/ 10 h 563"/>
                  <a:gd name="T72" fmla="*/ 325 w 330"/>
                  <a:gd name="T73" fmla="*/ 15 h 563"/>
                  <a:gd name="T74" fmla="*/ 328 w 330"/>
                  <a:gd name="T75" fmla="*/ 20 h 563"/>
                  <a:gd name="T76" fmla="*/ 330 w 330"/>
                  <a:gd name="T77" fmla="*/ 26 h 563"/>
                  <a:gd name="T78" fmla="*/ 330 w 330"/>
                  <a:gd name="T79" fmla="*/ 33 h 563"/>
                  <a:gd name="T80" fmla="*/ 330 w 330"/>
                  <a:gd name="T81" fmla="*/ 529 h 563"/>
                  <a:gd name="T82" fmla="*/ 330 w 330"/>
                  <a:gd name="T83" fmla="*/ 529 h 563"/>
                  <a:gd name="T84" fmla="*/ 330 w 330"/>
                  <a:gd name="T85" fmla="*/ 536 h 563"/>
                  <a:gd name="T86" fmla="*/ 328 w 330"/>
                  <a:gd name="T87" fmla="*/ 542 h 563"/>
                  <a:gd name="T88" fmla="*/ 325 w 330"/>
                  <a:gd name="T89" fmla="*/ 548 h 563"/>
                  <a:gd name="T90" fmla="*/ 321 w 330"/>
                  <a:gd name="T91" fmla="*/ 553 h 563"/>
                  <a:gd name="T92" fmla="*/ 316 w 330"/>
                  <a:gd name="T93" fmla="*/ 556 h 563"/>
                  <a:gd name="T94" fmla="*/ 311 w 330"/>
                  <a:gd name="T95" fmla="*/ 559 h 563"/>
                  <a:gd name="T96" fmla="*/ 305 w 330"/>
                  <a:gd name="T97" fmla="*/ 562 h 563"/>
                  <a:gd name="T98" fmla="*/ 297 w 330"/>
                  <a:gd name="T99" fmla="*/ 563 h 563"/>
                  <a:gd name="T100" fmla="*/ 297 w 330"/>
                  <a:gd name="T101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0" h="563">
                    <a:moveTo>
                      <a:pt x="297" y="563"/>
                    </a:moveTo>
                    <a:lnTo>
                      <a:pt x="297" y="563"/>
                    </a:lnTo>
                    <a:lnTo>
                      <a:pt x="291" y="562"/>
                    </a:lnTo>
                    <a:lnTo>
                      <a:pt x="285" y="559"/>
                    </a:lnTo>
                    <a:lnTo>
                      <a:pt x="279" y="556"/>
                    </a:lnTo>
                    <a:lnTo>
                      <a:pt x="275" y="553"/>
                    </a:lnTo>
                    <a:lnTo>
                      <a:pt x="270" y="548"/>
                    </a:lnTo>
                    <a:lnTo>
                      <a:pt x="267" y="542"/>
                    </a:lnTo>
                    <a:lnTo>
                      <a:pt x="265" y="536"/>
                    </a:lnTo>
                    <a:lnTo>
                      <a:pt x="264" y="529"/>
                    </a:lnTo>
                    <a:lnTo>
                      <a:pt x="264" y="67"/>
                    </a:lnTo>
                    <a:lnTo>
                      <a:pt x="33" y="67"/>
                    </a:lnTo>
                    <a:lnTo>
                      <a:pt x="33" y="67"/>
                    </a:lnTo>
                    <a:lnTo>
                      <a:pt x="26" y="66"/>
                    </a:lnTo>
                    <a:lnTo>
                      <a:pt x="20" y="64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5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05" y="0"/>
                    </a:lnTo>
                    <a:lnTo>
                      <a:pt x="311" y="2"/>
                    </a:lnTo>
                    <a:lnTo>
                      <a:pt x="316" y="6"/>
                    </a:lnTo>
                    <a:lnTo>
                      <a:pt x="321" y="10"/>
                    </a:lnTo>
                    <a:lnTo>
                      <a:pt x="325" y="15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0" y="33"/>
                    </a:lnTo>
                    <a:lnTo>
                      <a:pt x="330" y="529"/>
                    </a:lnTo>
                    <a:lnTo>
                      <a:pt x="330" y="529"/>
                    </a:lnTo>
                    <a:lnTo>
                      <a:pt x="330" y="536"/>
                    </a:lnTo>
                    <a:lnTo>
                      <a:pt x="328" y="542"/>
                    </a:lnTo>
                    <a:lnTo>
                      <a:pt x="325" y="548"/>
                    </a:lnTo>
                    <a:lnTo>
                      <a:pt x="321" y="553"/>
                    </a:lnTo>
                    <a:lnTo>
                      <a:pt x="316" y="556"/>
                    </a:lnTo>
                    <a:lnTo>
                      <a:pt x="311" y="559"/>
                    </a:lnTo>
                    <a:lnTo>
                      <a:pt x="305" y="562"/>
                    </a:lnTo>
                    <a:lnTo>
                      <a:pt x="297" y="563"/>
                    </a:lnTo>
                    <a:lnTo>
                      <a:pt x="297" y="5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03D3CA7C-7453-43F8-88F5-C37D6DB6B9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6300" y="2889250"/>
                <a:ext cx="134938" cy="104775"/>
              </a:xfrm>
              <a:custGeom>
                <a:avLst/>
                <a:gdLst>
                  <a:gd name="T0" fmla="*/ 32 w 595"/>
                  <a:gd name="T1" fmla="*/ 462 h 462"/>
                  <a:gd name="T2" fmla="*/ 14 w 595"/>
                  <a:gd name="T3" fmla="*/ 457 h 462"/>
                  <a:gd name="T4" fmla="*/ 2 w 595"/>
                  <a:gd name="T5" fmla="*/ 443 h 462"/>
                  <a:gd name="T6" fmla="*/ 0 w 595"/>
                  <a:gd name="T7" fmla="*/ 165 h 462"/>
                  <a:gd name="T8" fmla="*/ 2 w 595"/>
                  <a:gd name="T9" fmla="*/ 152 h 462"/>
                  <a:gd name="T10" fmla="*/ 14 w 595"/>
                  <a:gd name="T11" fmla="*/ 137 h 462"/>
                  <a:gd name="T12" fmla="*/ 32 w 595"/>
                  <a:gd name="T13" fmla="*/ 132 h 462"/>
                  <a:gd name="T14" fmla="*/ 137 w 595"/>
                  <a:gd name="T15" fmla="*/ 119 h 462"/>
                  <a:gd name="T16" fmla="*/ 152 w 595"/>
                  <a:gd name="T17" fmla="*/ 82 h 462"/>
                  <a:gd name="T18" fmla="*/ 173 w 595"/>
                  <a:gd name="T19" fmla="*/ 49 h 462"/>
                  <a:gd name="T20" fmla="*/ 205 w 595"/>
                  <a:gd name="T21" fmla="*/ 23 h 462"/>
                  <a:gd name="T22" fmla="*/ 247 w 595"/>
                  <a:gd name="T23" fmla="*/ 6 h 462"/>
                  <a:gd name="T24" fmla="*/ 297 w 595"/>
                  <a:gd name="T25" fmla="*/ 0 h 462"/>
                  <a:gd name="T26" fmla="*/ 332 w 595"/>
                  <a:gd name="T27" fmla="*/ 3 h 462"/>
                  <a:gd name="T28" fmla="*/ 375 w 595"/>
                  <a:gd name="T29" fmla="*/ 16 h 462"/>
                  <a:gd name="T30" fmla="*/ 410 w 595"/>
                  <a:gd name="T31" fmla="*/ 40 h 462"/>
                  <a:gd name="T32" fmla="*/ 435 w 595"/>
                  <a:gd name="T33" fmla="*/ 71 h 462"/>
                  <a:gd name="T34" fmla="*/ 453 w 595"/>
                  <a:gd name="T35" fmla="*/ 106 h 462"/>
                  <a:gd name="T36" fmla="*/ 561 w 595"/>
                  <a:gd name="T37" fmla="*/ 132 h 462"/>
                  <a:gd name="T38" fmla="*/ 574 w 595"/>
                  <a:gd name="T39" fmla="*/ 134 h 462"/>
                  <a:gd name="T40" fmla="*/ 588 w 595"/>
                  <a:gd name="T41" fmla="*/ 147 h 462"/>
                  <a:gd name="T42" fmla="*/ 595 w 595"/>
                  <a:gd name="T43" fmla="*/ 165 h 462"/>
                  <a:gd name="T44" fmla="*/ 594 w 595"/>
                  <a:gd name="T45" fmla="*/ 436 h 462"/>
                  <a:gd name="T46" fmla="*/ 584 w 595"/>
                  <a:gd name="T47" fmla="*/ 453 h 462"/>
                  <a:gd name="T48" fmla="*/ 568 w 595"/>
                  <a:gd name="T49" fmla="*/ 462 h 462"/>
                  <a:gd name="T50" fmla="*/ 65 w 595"/>
                  <a:gd name="T51" fmla="*/ 396 h 462"/>
                  <a:gd name="T52" fmla="*/ 429 w 595"/>
                  <a:gd name="T53" fmla="*/ 198 h 462"/>
                  <a:gd name="T54" fmla="*/ 416 w 595"/>
                  <a:gd name="T55" fmla="*/ 195 h 462"/>
                  <a:gd name="T56" fmla="*/ 401 w 595"/>
                  <a:gd name="T57" fmla="*/ 184 h 462"/>
                  <a:gd name="T58" fmla="*/ 396 w 595"/>
                  <a:gd name="T59" fmla="*/ 165 h 462"/>
                  <a:gd name="T60" fmla="*/ 394 w 595"/>
                  <a:gd name="T61" fmla="*/ 146 h 462"/>
                  <a:gd name="T62" fmla="*/ 387 w 595"/>
                  <a:gd name="T63" fmla="*/ 121 h 462"/>
                  <a:gd name="T64" fmla="*/ 370 w 595"/>
                  <a:gd name="T65" fmla="*/ 95 h 462"/>
                  <a:gd name="T66" fmla="*/ 342 w 595"/>
                  <a:gd name="T67" fmla="*/ 74 h 462"/>
                  <a:gd name="T68" fmla="*/ 297 w 595"/>
                  <a:gd name="T69" fmla="*/ 66 h 462"/>
                  <a:gd name="T70" fmla="*/ 264 w 595"/>
                  <a:gd name="T71" fmla="*/ 70 h 462"/>
                  <a:gd name="T72" fmla="*/ 231 w 595"/>
                  <a:gd name="T73" fmla="*/ 87 h 462"/>
                  <a:gd name="T74" fmla="*/ 211 w 595"/>
                  <a:gd name="T75" fmla="*/ 111 h 462"/>
                  <a:gd name="T76" fmla="*/ 201 w 595"/>
                  <a:gd name="T77" fmla="*/ 137 h 462"/>
                  <a:gd name="T78" fmla="*/ 197 w 595"/>
                  <a:gd name="T79" fmla="*/ 165 h 462"/>
                  <a:gd name="T80" fmla="*/ 195 w 595"/>
                  <a:gd name="T81" fmla="*/ 178 h 462"/>
                  <a:gd name="T82" fmla="*/ 183 w 595"/>
                  <a:gd name="T83" fmla="*/ 192 h 462"/>
                  <a:gd name="T84" fmla="*/ 164 w 595"/>
                  <a:gd name="T85" fmla="*/ 198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5" h="462">
                    <a:moveTo>
                      <a:pt x="561" y="462"/>
                    </a:moveTo>
                    <a:lnTo>
                      <a:pt x="32" y="462"/>
                    </a:lnTo>
                    <a:lnTo>
                      <a:pt x="32" y="462"/>
                    </a:lnTo>
                    <a:lnTo>
                      <a:pt x="25" y="462"/>
                    </a:lnTo>
                    <a:lnTo>
                      <a:pt x="19" y="460"/>
                    </a:lnTo>
                    <a:lnTo>
                      <a:pt x="14" y="457"/>
                    </a:lnTo>
                    <a:lnTo>
                      <a:pt x="9" y="453"/>
                    </a:lnTo>
                    <a:lnTo>
                      <a:pt x="5" y="448"/>
                    </a:lnTo>
                    <a:lnTo>
                      <a:pt x="2" y="443"/>
                    </a:lnTo>
                    <a:lnTo>
                      <a:pt x="0" y="436"/>
                    </a:lnTo>
                    <a:lnTo>
                      <a:pt x="0" y="429"/>
                    </a:lnTo>
                    <a:lnTo>
                      <a:pt x="0" y="165"/>
                    </a:lnTo>
                    <a:lnTo>
                      <a:pt x="0" y="165"/>
                    </a:lnTo>
                    <a:lnTo>
                      <a:pt x="0" y="158"/>
                    </a:lnTo>
                    <a:lnTo>
                      <a:pt x="2" y="152"/>
                    </a:lnTo>
                    <a:lnTo>
                      <a:pt x="5" y="147"/>
                    </a:lnTo>
                    <a:lnTo>
                      <a:pt x="9" y="141"/>
                    </a:lnTo>
                    <a:lnTo>
                      <a:pt x="14" y="137"/>
                    </a:lnTo>
                    <a:lnTo>
                      <a:pt x="19" y="134"/>
                    </a:lnTo>
                    <a:lnTo>
                      <a:pt x="25" y="132"/>
                    </a:lnTo>
                    <a:lnTo>
                      <a:pt x="32" y="132"/>
                    </a:lnTo>
                    <a:lnTo>
                      <a:pt x="134" y="132"/>
                    </a:lnTo>
                    <a:lnTo>
                      <a:pt x="134" y="132"/>
                    </a:lnTo>
                    <a:lnTo>
                      <a:pt x="137" y="119"/>
                    </a:lnTo>
                    <a:lnTo>
                      <a:pt x="141" y="106"/>
                    </a:lnTo>
                    <a:lnTo>
                      <a:pt x="145" y="94"/>
                    </a:lnTo>
                    <a:lnTo>
                      <a:pt x="152" y="82"/>
                    </a:lnTo>
                    <a:lnTo>
                      <a:pt x="158" y="71"/>
                    </a:lnTo>
                    <a:lnTo>
                      <a:pt x="165" y="60"/>
                    </a:lnTo>
                    <a:lnTo>
                      <a:pt x="173" y="49"/>
                    </a:lnTo>
                    <a:lnTo>
                      <a:pt x="184" y="40"/>
                    </a:lnTo>
                    <a:lnTo>
                      <a:pt x="194" y="32"/>
                    </a:lnTo>
                    <a:lnTo>
                      <a:pt x="205" y="23"/>
                    </a:lnTo>
                    <a:lnTo>
                      <a:pt x="218" y="16"/>
                    </a:lnTo>
                    <a:lnTo>
                      <a:pt x="231" y="11"/>
                    </a:lnTo>
                    <a:lnTo>
                      <a:pt x="247" y="6"/>
                    </a:lnTo>
                    <a:lnTo>
                      <a:pt x="262" y="3"/>
                    </a:lnTo>
                    <a:lnTo>
                      <a:pt x="279" y="1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14" y="1"/>
                    </a:lnTo>
                    <a:lnTo>
                      <a:pt x="332" y="3"/>
                    </a:lnTo>
                    <a:lnTo>
                      <a:pt x="347" y="6"/>
                    </a:lnTo>
                    <a:lnTo>
                      <a:pt x="362" y="11"/>
                    </a:lnTo>
                    <a:lnTo>
                      <a:pt x="375" y="16"/>
                    </a:lnTo>
                    <a:lnTo>
                      <a:pt x="388" y="23"/>
                    </a:lnTo>
                    <a:lnTo>
                      <a:pt x="399" y="32"/>
                    </a:lnTo>
                    <a:lnTo>
                      <a:pt x="410" y="40"/>
                    </a:lnTo>
                    <a:lnTo>
                      <a:pt x="420" y="49"/>
                    </a:lnTo>
                    <a:lnTo>
                      <a:pt x="428" y="60"/>
                    </a:lnTo>
                    <a:lnTo>
                      <a:pt x="435" y="71"/>
                    </a:lnTo>
                    <a:lnTo>
                      <a:pt x="442" y="82"/>
                    </a:lnTo>
                    <a:lnTo>
                      <a:pt x="448" y="94"/>
                    </a:lnTo>
                    <a:lnTo>
                      <a:pt x="453" y="106"/>
                    </a:lnTo>
                    <a:lnTo>
                      <a:pt x="456" y="119"/>
                    </a:lnTo>
                    <a:lnTo>
                      <a:pt x="459" y="132"/>
                    </a:lnTo>
                    <a:lnTo>
                      <a:pt x="561" y="132"/>
                    </a:lnTo>
                    <a:lnTo>
                      <a:pt x="561" y="132"/>
                    </a:lnTo>
                    <a:lnTo>
                      <a:pt x="568" y="132"/>
                    </a:lnTo>
                    <a:lnTo>
                      <a:pt x="574" y="134"/>
                    </a:lnTo>
                    <a:lnTo>
                      <a:pt x="580" y="137"/>
                    </a:lnTo>
                    <a:lnTo>
                      <a:pt x="584" y="141"/>
                    </a:lnTo>
                    <a:lnTo>
                      <a:pt x="588" y="147"/>
                    </a:lnTo>
                    <a:lnTo>
                      <a:pt x="591" y="152"/>
                    </a:lnTo>
                    <a:lnTo>
                      <a:pt x="594" y="158"/>
                    </a:lnTo>
                    <a:lnTo>
                      <a:pt x="595" y="165"/>
                    </a:lnTo>
                    <a:lnTo>
                      <a:pt x="595" y="429"/>
                    </a:lnTo>
                    <a:lnTo>
                      <a:pt x="595" y="429"/>
                    </a:lnTo>
                    <a:lnTo>
                      <a:pt x="594" y="436"/>
                    </a:lnTo>
                    <a:lnTo>
                      <a:pt x="591" y="443"/>
                    </a:lnTo>
                    <a:lnTo>
                      <a:pt x="588" y="448"/>
                    </a:lnTo>
                    <a:lnTo>
                      <a:pt x="584" y="453"/>
                    </a:lnTo>
                    <a:lnTo>
                      <a:pt x="580" y="457"/>
                    </a:lnTo>
                    <a:lnTo>
                      <a:pt x="574" y="460"/>
                    </a:lnTo>
                    <a:lnTo>
                      <a:pt x="568" y="462"/>
                    </a:lnTo>
                    <a:lnTo>
                      <a:pt x="561" y="462"/>
                    </a:lnTo>
                    <a:lnTo>
                      <a:pt x="561" y="462"/>
                    </a:lnTo>
                    <a:close/>
                    <a:moveTo>
                      <a:pt x="65" y="396"/>
                    </a:moveTo>
                    <a:lnTo>
                      <a:pt x="528" y="396"/>
                    </a:lnTo>
                    <a:lnTo>
                      <a:pt x="528" y="198"/>
                    </a:lnTo>
                    <a:lnTo>
                      <a:pt x="429" y="198"/>
                    </a:lnTo>
                    <a:lnTo>
                      <a:pt x="429" y="198"/>
                    </a:lnTo>
                    <a:lnTo>
                      <a:pt x="422" y="197"/>
                    </a:lnTo>
                    <a:lnTo>
                      <a:pt x="416" y="195"/>
                    </a:lnTo>
                    <a:lnTo>
                      <a:pt x="410" y="192"/>
                    </a:lnTo>
                    <a:lnTo>
                      <a:pt x="405" y="188"/>
                    </a:lnTo>
                    <a:lnTo>
                      <a:pt x="401" y="184"/>
                    </a:lnTo>
                    <a:lnTo>
                      <a:pt x="398" y="178"/>
                    </a:lnTo>
                    <a:lnTo>
                      <a:pt x="397" y="171"/>
                    </a:lnTo>
                    <a:lnTo>
                      <a:pt x="396" y="165"/>
                    </a:lnTo>
                    <a:lnTo>
                      <a:pt x="396" y="165"/>
                    </a:lnTo>
                    <a:lnTo>
                      <a:pt x="396" y="158"/>
                    </a:lnTo>
                    <a:lnTo>
                      <a:pt x="394" y="146"/>
                    </a:lnTo>
                    <a:lnTo>
                      <a:pt x="392" y="137"/>
                    </a:lnTo>
                    <a:lnTo>
                      <a:pt x="390" y="129"/>
                    </a:lnTo>
                    <a:lnTo>
                      <a:pt x="387" y="121"/>
                    </a:lnTo>
                    <a:lnTo>
                      <a:pt x="382" y="111"/>
                    </a:lnTo>
                    <a:lnTo>
                      <a:pt x="377" y="103"/>
                    </a:lnTo>
                    <a:lnTo>
                      <a:pt x="370" y="95"/>
                    </a:lnTo>
                    <a:lnTo>
                      <a:pt x="363" y="87"/>
                    </a:lnTo>
                    <a:lnTo>
                      <a:pt x="352" y="79"/>
                    </a:lnTo>
                    <a:lnTo>
                      <a:pt x="342" y="74"/>
                    </a:lnTo>
                    <a:lnTo>
                      <a:pt x="329" y="70"/>
                    </a:lnTo>
                    <a:lnTo>
                      <a:pt x="314" y="67"/>
                    </a:lnTo>
                    <a:lnTo>
                      <a:pt x="297" y="66"/>
                    </a:lnTo>
                    <a:lnTo>
                      <a:pt x="297" y="66"/>
                    </a:lnTo>
                    <a:lnTo>
                      <a:pt x="280" y="67"/>
                    </a:lnTo>
                    <a:lnTo>
                      <a:pt x="264" y="70"/>
                    </a:lnTo>
                    <a:lnTo>
                      <a:pt x="252" y="74"/>
                    </a:lnTo>
                    <a:lnTo>
                      <a:pt x="241" y="79"/>
                    </a:lnTo>
                    <a:lnTo>
                      <a:pt x="231" y="87"/>
                    </a:lnTo>
                    <a:lnTo>
                      <a:pt x="223" y="95"/>
                    </a:lnTo>
                    <a:lnTo>
                      <a:pt x="216" y="103"/>
                    </a:lnTo>
                    <a:lnTo>
                      <a:pt x="211" y="111"/>
                    </a:lnTo>
                    <a:lnTo>
                      <a:pt x="206" y="121"/>
                    </a:lnTo>
                    <a:lnTo>
                      <a:pt x="203" y="129"/>
                    </a:lnTo>
                    <a:lnTo>
                      <a:pt x="201" y="137"/>
                    </a:lnTo>
                    <a:lnTo>
                      <a:pt x="199" y="146"/>
                    </a:lnTo>
                    <a:lnTo>
                      <a:pt x="198" y="158"/>
                    </a:lnTo>
                    <a:lnTo>
                      <a:pt x="197" y="165"/>
                    </a:lnTo>
                    <a:lnTo>
                      <a:pt x="197" y="165"/>
                    </a:lnTo>
                    <a:lnTo>
                      <a:pt x="197" y="171"/>
                    </a:lnTo>
                    <a:lnTo>
                      <a:pt x="195" y="178"/>
                    </a:lnTo>
                    <a:lnTo>
                      <a:pt x="192" y="184"/>
                    </a:lnTo>
                    <a:lnTo>
                      <a:pt x="188" y="188"/>
                    </a:lnTo>
                    <a:lnTo>
                      <a:pt x="183" y="192"/>
                    </a:lnTo>
                    <a:lnTo>
                      <a:pt x="178" y="195"/>
                    </a:lnTo>
                    <a:lnTo>
                      <a:pt x="171" y="197"/>
                    </a:lnTo>
                    <a:lnTo>
                      <a:pt x="164" y="198"/>
                    </a:lnTo>
                    <a:lnTo>
                      <a:pt x="65" y="198"/>
                    </a:lnTo>
                    <a:lnTo>
                      <a:pt x="65" y="3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90">
                <a:extLst>
                  <a:ext uri="{FF2B5EF4-FFF2-40B4-BE49-F238E27FC236}">
                    <a16:creationId xmlns:a16="http://schemas.microsoft.com/office/drawing/2014/main" id="{9C662D6E-3AAD-4AF7-B5AC-7185870CB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5363" y="2963863"/>
                <a:ext cx="44450" cy="127000"/>
              </a:xfrm>
              <a:custGeom>
                <a:avLst/>
                <a:gdLst>
                  <a:gd name="T0" fmla="*/ 166 w 198"/>
                  <a:gd name="T1" fmla="*/ 563 h 563"/>
                  <a:gd name="T2" fmla="*/ 166 w 198"/>
                  <a:gd name="T3" fmla="*/ 563 h 563"/>
                  <a:gd name="T4" fmla="*/ 159 w 198"/>
                  <a:gd name="T5" fmla="*/ 562 h 563"/>
                  <a:gd name="T6" fmla="*/ 152 w 198"/>
                  <a:gd name="T7" fmla="*/ 560 h 563"/>
                  <a:gd name="T8" fmla="*/ 147 w 198"/>
                  <a:gd name="T9" fmla="*/ 557 h 563"/>
                  <a:gd name="T10" fmla="*/ 142 w 198"/>
                  <a:gd name="T11" fmla="*/ 553 h 563"/>
                  <a:gd name="T12" fmla="*/ 138 w 198"/>
                  <a:gd name="T13" fmla="*/ 549 h 563"/>
                  <a:gd name="T14" fmla="*/ 135 w 198"/>
                  <a:gd name="T15" fmla="*/ 542 h 563"/>
                  <a:gd name="T16" fmla="*/ 133 w 198"/>
                  <a:gd name="T17" fmla="*/ 536 h 563"/>
                  <a:gd name="T18" fmla="*/ 133 w 198"/>
                  <a:gd name="T19" fmla="*/ 530 h 563"/>
                  <a:gd name="T20" fmla="*/ 133 w 198"/>
                  <a:gd name="T21" fmla="*/ 66 h 563"/>
                  <a:gd name="T22" fmla="*/ 33 w 198"/>
                  <a:gd name="T23" fmla="*/ 66 h 563"/>
                  <a:gd name="T24" fmla="*/ 33 w 198"/>
                  <a:gd name="T25" fmla="*/ 66 h 563"/>
                  <a:gd name="T26" fmla="*/ 26 w 198"/>
                  <a:gd name="T27" fmla="*/ 66 h 563"/>
                  <a:gd name="T28" fmla="*/ 20 w 198"/>
                  <a:gd name="T29" fmla="*/ 64 h 563"/>
                  <a:gd name="T30" fmla="*/ 15 w 198"/>
                  <a:gd name="T31" fmla="*/ 61 h 563"/>
                  <a:gd name="T32" fmla="*/ 10 w 198"/>
                  <a:gd name="T33" fmla="*/ 57 h 563"/>
                  <a:gd name="T34" fmla="*/ 5 w 198"/>
                  <a:gd name="T35" fmla="*/ 52 h 563"/>
                  <a:gd name="T36" fmla="*/ 2 w 198"/>
                  <a:gd name="T37" fmla="*/ 46 h 563"/>
                  <a:gd name="T38" fmla="*/ 0 w 198"/>
                  <a:gd name="T39" fmla="*/ 40 h 563"/>
                  <a:gd name="T40" fmla="*/ 0 w 198"/>
                  <a:gd name="T41" fmla="*/ 33 h 563"/>
                  <a:gd name="T42" fmla="*/ 0 w 198"/>
                  <a:gd name="T43" fmla="*/ 33 h 563"/>
                  <a:gd name="T44" fmla="*/ 0 w 198"/>
                  <a:gd name="T45" fmla="*/ 27 h 563"/>
                  <a:gd name="T46" fmla="*/ 2 w 198"/>
                  <a:gd name="T47" fmla="*/ 21 h 563"/>
                  <a:gd name="T48" fmla="*/ 5 w 198"/>
                  <a:gd name="T49" fmla="*/ 15 h 563"/>
                  <a:gd name="T50" fmla="*/ 10 w 198"/>
                  <a:gd name="T51" fmla="*/ 10 h 563"/>
                  <a:gd name="T52" fmla="*/ 15 w 198"/>
                  <a:gd name="T53" fmla="*/ 6 h 563"/>
                  <a:gd name="T54" fmla="*/ 20 w 198"/>
                  <a:gd name="T55" fmla="*/ 3 h 563"/>
                  <a:gd name="T56" fmla="*/ 26 w 198"/>
                  <a:gd name="T57" fmla="*/ 1 h 563"/>
                  <a:gd name="T58" fmla="*/ 33 w 198"/>
                  <a:gd name="T59" fmla="*/ 0 h 563"/>
                  <a:gd name="T60" fmla="*/ 166 w 198"/>
                  <a:gd name="T61" fmla="*/ 0 h 563"/>
                  <a:gd name="T62" fmla="*/ 166 w 198"/>
                  <a:gd name="T63" fmla="*/ 0 h 563"/>
                  <a:gd name="T64" fmla="*/ 172 w 198"/>
                  <a:gd name="T65" fmla="*/ 1 h 563"/>
                  <a:gd name="T66" fmla="*/ 178 w 198"/>
                  <a:gd name="T67" fmla="*/ 3 h 563"/>
                  <a:gd name="T68" fmla="*/ 183 w 198"/>
                  <a:gd name="T69" fmla="*/ 6 h 563"/>
                  <a:gd name="T70" fmla="*/ 189 w 198"/>
                  <a:gd name="T71" fmla="*/ 10 h 563"/>
                  <a:gd name="T72" fmla="*/ 193 w 198"/>
                  <a:gd name="T73" fmla="*/ 15 h 563"/>
                  <a:gd name="T74" fmla="*/ 196 w 198"/>
                  <a:gd name="T75" fmla="*/ 21 h 563"/>
                  <a:gd name="T76" fmla="*/ 198 w 198"/>
                  <a:gd name="T77" fmla="*/ 27 h 563"/>
                  <a:gd name="T78" fmla="*/ 198 w 198"/>
                  <a:gd name="T79" fmla="*/ 33 h 563"/>
                  <a:gd name="T80" fmla="*/ 198 w 198"/>
                  <a:gd name="T81" fmla="*/ 530 h 563"/>
                  <a:gd name="T82" fmla="*/ 198 w 198"/>
                  <a:gd name="T83" fmla="*/ 530 h 563"/>
                  <a:gd name="T84" fmla="*/ 198 w 198"/>
                  <a:gd name="T85" fmla="*/ 536 h 563"/>
                  <a:gd name="T86" fmla="*/ 196 w 198"/>
                  <a:gd name="T87" fmla="*/ 542 h 563"/>
                  <a:gd name="T88" fmla="*/ 193 w 198"/>
                  <a:gd name="T89" fmla="*/ 549 h 563"/>
                  <a:gd name="T90" fmla="*/ 189 w 198"/>
                  <a:gd name="T91" fmla="*/ 553 h 563"/>
                  <a:gd name="T92" fmla="*/ 183 w 198"/>
                  <a:gd name="T93" fmla="*/ 557 h 563"/>
                  <a:gd name="T94" fmla="*/ 178 w 198"/>
                  <a:gd name="T95" fmla="*/ 560 h 563"/>
                  <a:gd name="T96" fmla="*/ 172 w 198"/>
                  <a:gd name="T97" fmla="*/ 562 h 563"/>
                  <a:gd name="T98" fmla="*/ 166 w 198"/>
                  <a:gd name="T99" fmla="*/ 563 h 563"/>
                  <a:gd name="T100" fmla="*/ 166 w 198"/>
                  <a:gd name="T101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8" h="563">
                    <a:moveTo>
                      <a:pt x="166" y="563"/>
                    </a:moveTo>
                    <a:lnTo>
                      <a:pt x="166" y="563"/>
                    </a:lnTo>
                    <a:lnTo>
                      <a:pt x="159" y="562"/>
                    </a:lnTo>
                    <a:lnTo>
                      <a:pt x="152" y="560"/>
                    </a:lnTo>
                    <a:lnTo>
                      <a:pt x="147" y="557"/>
                    </a:lnTo>
                    <a:lnTo>
                      <a:pt x="142" y="553"/>
                    </a:lnTo>
                    <a:lnTo>
                      <a:pt x="138" y="549"/>
                    </a:lnTo>
                    <a:lnTo>
                      <a:pt x="135" y="542"/>
                    </a:lnTo>
                    <a:lnTo>
                      <a:pt x="133" y="536"/>
                    </a:lnTo>
                    <a:lnTo>
                      <a:pt x="133" y="530"/>
                    </a:lnTo>
                    <a:lnTo>
                      <a:pt x="133" y="66"/>
                    </a:lnTo>
                    <a:lnTo>
                      <a:pt x="33" y="66"/>
                    </a:lnTo>
                    <a:lnTo>
                      <a:pt x="33" y="66"/>
                    </a:lnTo>
                    <a:lnTo>
                      <a:pt x="26" y="66"/>
                    </a:lnTo>
                    <a:lnTo>
                      <a:pt x="20" y="64"/>
                    </a:lnTo>
                    <a:lnTo>
                      <a:pt x="15" y="61"/>
                    </a:lnTo>
                    <a:lnTo>
                      <a:pt x="10" y="57"/>
                    </a:lnTo>
                    <a:lnTo>
                      <a:pt x="5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72" y="1"/>
                    </a:lnTo>
                    <a:lnTo>
                      <a:pt x="178" y="3"/>
                    </a:lnTo>
                    <a:lnTo>
                      <a:pt x="183" y="6"/>
                    </a:lnTo>
                    <a:lnTo>
                      <a:pt x="189" y="10"/>
                    </a:lnTo>
                    <a:lnTo>
                      <a:pt x="193" y="15"/>
                    </a:lnTo>
                    <a:lnTo>
                      <a:pt x="196" y="21"/>
                    </a:lnTo>
                    <a:lnTo>
                      <a:pt x="198" y="27"/>
                    </a:lnTo>
                    <a:lnTo>
                      <a:pt x="198" y="33"/>
                    </a:lnTo>
                    <a:lnTo>
                      <a:pt x="198" y="530"/>
                    </a:lnTo>
                    <a:lnTo>
                      <a:pt x="198" y="530"/>
                    </a:lnTo>
                    <a:lnTo>
                      <a:pt x="198" y="536"/>
                    </a:lnTo>
                    <a:lnTo>
                      <a:pt x="196" y="542"/>
                    </a:lnTo>
                    <a:lnTo>
                      <a:pt x="193" y="549"/>
                    </a:lnTo>
                    <a:lnTo>
                      <a:pt x="189" y="553"/>
                    </a:lnTo>
                    <a:lnTo>
                      <a:pt x="183" y="557"/>
                    </a:lnTo>
                    <a:lnTo>
                      <a:pt x="178" y="560"/>
                    </a:lnTo>
                    <a:lnTo>
                      <a:pt x="172" y="562"/>
                    </a:lnTo>
                    <a:lnTo>
                      <a:pt x="166" y="563"/>
                    </a:lnTo>
                    <a:lnTo>
                      <a:pt x="166" y="5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91">
                <a:extLst>
                  <a:ext uri="{FF2B5EF4-FFF2-40B4-BE49-F238E27FC236}">
                    <a16:creationId xmlns:a16="http://schemas.microsoft.com/office/drawing/2014/main" id="{161BD432-C7BA-41CF-8F20-59879D37D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24188"/>
                <a:ext cx="90488" cy="14288"/>
              </a:xfrm>
              <a:custGeom>
                <a:avLst/>
                <a:gdLst>
                  <a:gd name="T0" fmla="*/ 364 w 397"/>
                  <a:gd name="T1" fmla="*/ 66 h 66"/>
                  <a:gd name="T2" fmla="*/ 33 w 397"/>
                  <a:gd name="T3" fmla="*/ 66 h 66"/>
                  <a:gd name="T4" fmla="*/ 33 w 397"/>
                  <a:gd name="T5" fmla="*/ 66 h 66"/>
                  <a:gd name="T6" fmla="*/ 27 w 397"/>
                  <a:gd name="T7" fmla="*/ 65 h 66"/>
                  <a:gd name="T8" fmla="*/ 20 w 397"/>
                  <a:gd name="T9" fmla="*/ 63 h 66"/>
                  <a:gd name="T10" fmla="*/ 15 w 397"/>
                  <a:gd name="T11" fmla="*/ 61 h 66"/>
                  <a:gd name="T12" fmla="*/ 10 w 397"/>
                  <a:gd name="T13" fmla="*/ 57 h 66"/>
                  <a:gd name="T14" fmla="*/ 6 w 397"/>
                  <a:gd name="T15" fmla="*/ 52 h 66"/>
                  <a:gd name="T16" fmla="*/ 3 w 397"/>
                  <a:gd name="T17" fmla="*/ 45 h 66"/>
                  <a:gd name="T18" fmla="*/ 1 w 397"/>
                  <a:gd name="T19" fmla="*/ 39 h 66"/>
                  <a:gd name="T20" fmla="*/ 0 w 397"/>
                  <a:gd name="T21" fmla="*/ 33 h 66"/>
                  <a:gd name="T22" fmla="*/ 0 w 397"/>
                  <a:gd name="T23" fmla="*/ 33 h 66"/>
                  <a:gd name="T24" fmla="*/ 1 w 397"/>
                  <a:gd name="T25" fmla="*/ 27 h 66"/>
                  <a:gd name="T26" fmla="*/ 3 w 397"/>
                  <a:gd name="T27" fmla="*/ 21 h 66"/>
                  <a:gd name="T28" fmla="*/ 6 w 397"/>
                  <a:gd name="T29" fmla="*/ 14 h 66"/>
                  <a:gd name="T30" fmla="*/ 10 w 397"/>
                  <a:gd name="T31" fmla="*/ 9 h 66"/>
                  <a:gd name="T32" fmla="*/ 15 w 397"/>
                  <a:gd name="T33" fmla="*/ 6 h 66"/>
                  <a:gd name="T34" fmla="*/ 20 w 397"/>
                  <a:gd name="T35" fmla="*/ 3 h 66"/>
                  <a:gd name="T36" fmla="*/ 27 w 397"/>
                  <a:gd name="T37" fmla="*/ 1 h 66"/>
                  <a:gd name="T38" fmla="*/ 33 w 397"/>
                  <a:gd name="T39" fmla="*/ 0 h 66"/>
                  <a:gd name="T40" fmla="*/ 364 w 397"/>
                  <a:gd name="T41" fmla="*/ 0 h 66"/>
                  <a:gd name="T42" fmla="*/ 364 w 397"/>
                  <a:gd name="T43" fmla="*/ 0 h 66"/>
                  <a:gd name="T44" fmla="*/ 370 w 397"/>
                  <a:gd name="T45" fmla="*/ 1 h 66"/>
                  <a:gd name="T46" fmla="*/ 376 w 397"/>
                  <a:gd name="T47" fmla="*/ 3 h 66"/>
                  <a:gd name="T48" fmla="*/ 383 w 397"/>
                  <a:gd name="T49" fmla="*/ 6 h 66"/>
                  <a:gd name="T50" fmla="*/ 388 w 397"/>
                  <a:gd name="T51" fmla="*/ 9 h 66"/>
                  <a:gd name="T52" fmla="*/ 391 w 397"/>
                  <a:gd name="T53" fmla="*/ 14 h 66"/>
                  <a:gd name="T54" fmla="*/ 394 w 397"/>
                  <a:gd name="T55" fmla="*/ 21 h 66"/>
                  <a:gd name="T56" fmla="*/ 396 w 397"/>
                  <a:gd name="T57" fmla="*/ 27 h 66"/>
                  <a:gd name="T58" fmla="*/ 397 w 397"/>
                  <a:gd name="T59" fmla="*/ 33 h 66"/>
                  <a:gd name="T60" fmla="*/ 397 w 397"/>
                  <a:gd name="T61" fmla="*/ 33 h 66"/>
                  <a:gd name="T62" fmla="*/ 396 w 397"/>
                  <a:gd name="T63" fmla="*/ 39 h 66"/>
                  <a:gd name="T64" fmla="*/ 394 w 397"/>
                  <a:gd name="T65" fmla="*/ 45 h 66"/>
                  <a:gd name="T66" fmla="*/ 391 w 397"/>
                  <a:gd name="T67" fmla="*/ 52 h 66"/>
                  <a:gd name="T68" fmla="*/ 388 w 397"/>
                  <a:gd name="T69" fmla="*/ 57 h 66"/>
                  <a:gd name="T70" fmla="*/ 383 w 397"/>
                  <a:gd name="T71" fmla="*/ 61 h 66"/>
                  <a:gd name="T72" fmla="*/ 376 w 397"/>
                  <a:gd name="T73" fmla="*/ 63 h 66"/>
                  <a:gd name="T74" fmla="*/ 370 w 397"/>
                  <a:gd name="T75" fmla="*/ 65 h 66"/>
                  <a:gd name="T76" fmla="*/ 364 w 397"/>
                  <a:gd name="T77" fmla="*/ 66 h 66"/>
                  <a:gd name="T78" fmla="*/ 364 w 397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6">
                    <a:moveTo>
                      <a:pt x="364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1"/>
                    </a:lnTo>
                    <a:lnTo>
                      <a:pt x="10" y="57"/>
                    </a:lnTo>
                    <a:lnTo>
                      <a:pt x="6" y="52"/>
                    </a:lnTo>
                    <a:lnTo>
                      <a:pt x="3" y="45"/>
                    </a:lnTo>
                    <a:lnTo>
                      <a:pt x="1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1"/>
                    </a:lnTo>
                    <a:lnTo>
                      <a:pt x="376" y="3"/>
                    </a:lnTo>
                    <a:lnTo>
                      <a:pt x="383" y="6"/>
                    </a:lnTo>
                    <a:lnTo>
                      <a:pt x="388" y="9"/>
                    </a:lnTo>
                    <a:lnTo>
                      <a:pt x="391" y="14"/>
                    </a:lnTo>
                    <a:lnTo>
                      <a:pt x="394" y="21"/>
                    </a:lnTo>
                    <a:lnTo>
                      <a:pt x="396" y="27"/>
                    </a:lnTo>
                    <a:lnTo>
                      <a:pt x="397" y="33"/>
                    </a:lnTo>
                    <a:lnTo>
                      <a:pt x="397" y="33"/>
                    </a:lnTo>
                    <a:lnTo>
                      <a:pt x="396" y="39"/>
                    </a:lnTo>
                    <a:lnTo>
                      <a:pt x="394" y="45"/>
                    </a:lnTo>
                    <a:lnTo>
                      <a:pt x="391" y="52"/>
                    </a:lnTo>
                    <a:lnTo>
                      <a:pt x="388" y="57"/>
                    </a:lnTo>
                    <a:lnTo>
                      <a:pt x="383" y="61"/>
                    </a:lnTo>
                    <a:lnTo>
                      <a:pt x="376" y="63"/>
                    </a:lnTo>
                    <a:lnTo>
                      <a:pt x="370" y="65"/>
                    </a:lnTo>
                    <a:lnTo>
                      <a:pt x="364" y="66"/>
                    </a:lnTo>
                    <a:lnTo>
                      <a:pt x="36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92">
                <a:extLst>
                  <a:ext uri="{FF2B5EF4-FFF2-40B4-BE49-F238E27FC236}">
                    <a16:creationId xmlns:a16="http://schemas.microsoft.com/office/drawing/2014/main" id="{A095F9F4-2180-410F-AF3A-718DDCE5A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54350"/>
                <a:ext cx="90488" cy="14288"/>
              </a:xfrm>
              <a:custGeom>
                <a:avLst/>
                <a:gdLst>
                  <a:gd name="T0" fmla="*/ 364 w 397"/>
                  <a:gd name="T1" fmla="*/ 67 h 67"/>
                  <a:gd name="T2" fmla="*/ 33 w 397"/>
                  <a:gd name="T3" fmla="*/ 67 h 67"/>
                  <a:gd name="T4" fmla="*/ 33 w 397"/>
                  <a:gd name="T5" fmla="*/ 67 h 67"/>
                  <a:gd name="T6" fmla="*/ 27 w 397"/>
                  <a:gd name="T7" fmla="*/ 66 h 67"/>
                  <a:gd name="T8" fmla="*/ 20 w 397"/>
                  <a:gd name="T9" fmla="*/ 64 h 67"/>
                  <a:gd name="T10" fmla="*/ 15 w 397"/>
                  <a:gd name="T11" fmla="*/ 60 h 67"/>
                  <a:gd name="T12" fmla="*/ 10 w 397"/>
                  <a:gd name="T13" fmla="*/ 56 h 67"/>
                  <a:gd name="T14" fmla="*/ 6 w 397"/>
                  <a:gd name="T15" fmla="*/ 52 h 67"/>
                  <a:gd name="T16" fmla="*/ 3 w 397"/>
                  <a:gd name="T17" fmla="*/ 46 h 67"/>
                  <a:gd name="T18" fmla="*/ 1 w 397"/>
                  <a:gd name="T19" fmla="*/ 40 h 67"/>
                  <a:gd name="T20" fmla="*/ 0 w 397"/>
                  <a:gd name="T21" fmla="*/ 34 h 67"/>
                  <a:gd name="T22" fmla="*/ 0 w 397"/>
                  <a:gd name="T23" fmla="*/ 34 h 67"/>
                  <a:gd name="T24" fmla="*/ 1 w 397"/>
                  <a:gd name="T25" fmla="*/ 26 h 67"/>
                  <a:gd name="T26" fmla="*/ 3 w 397"/>
                  <a:gd name="T27" fmla="*/ 20 h 67"/>
                  <a:gd name="T28" fmla="*/ 6 w 397"/>
                  <a:gd name="T29" fmla="*/ 15 h 67"/>
                  <a:gd name="T30" fmla="*/ 10 w 397"/>
                  <a:gd name="T31" fmla="*/ 10 h 67"/>
                  <a:gd name="T32" fmla="*/ 15 w 397"/>
                  <a:gd name="T33" fmla="*/ 6 h 67"/>
                  <a:gd name="T34" fmla="*/ 20 w 397"/>
                  <a:gd name="T35" fmla="*/ 3 h 67"/>
                  <a:gd name="T36" fmla="*/ 27 w 397"/>
                  <a:gd name="T37" fmla="*/ 1 h 67"/>
                  <a:gd name="T38" fmla="*/ 33 w 397"/>
                  <a:gd name="T39" fmla="*/ 0 h 67"/>
                  <a:gd name="T40" fmla="*/ 364 w 397"/>
                  <a:gd name="T41" fmla="*/ 0 h 67"/>
                  <a:gd name="T42" fmla="*/ 364 w 397"/>
                  <a:gd name="T43" fmla="*/ 0 h 67"/>
                  <a:gd name="T44" fmla="*/ 370 w 397"/>
                  <a:gd name="T45" fmla="*/ 1 h 67"/>
                  <a:gd name="T46" fmla="*/ 376 w 397"/>
                  <a:gd name="T47" fmla="*/ 3 h 67"/>
                  <a:gd name="T48" fmla="*/ 383 w 397"/>
                  <a:gd name="T49" fmla="*/ 6 h 67"/>
                  <a:gd name="T50" fmla="*/ 388 w 397"/>
                  <a:gd name="T51" fmla="*/ 10 h 67"/>
                  <a:gd name="T52" fmla="*/ 391 w 397"/>
                  <a:gd name="T53" fmla="*/ 15 h 67"/>
                  <a:gd name="T54" fmla="*/ 394 w 397"/>
                  <a:gd name="T55" fmla="*/ 20 h 67"/>
                  <a:gd name="T56" fmla="*/ 396 w 397"/>
                  <a:gd name="T57" fmla="*/ 26 h 67"/>
                  <a:gd name="T58" fmla="*/ 397 w 397"/>
                  <a:gd name="T59" fmla="*/ 34 h 67"/>
                  <a:gd name="T60" fmla="*/ 397 w 397"/>
                  <a:gd name="T61" fmla="*/ 34 h 67"/>
                  <a:gd name="T62" fmla="*/ 396 w 397"/>
                  <a:gd name="T63" fmla="*/ 40 h 67"/>
                  <a:gd name="T64" fmla="*/ 394 w 397"/>
                  <a:gd name="T65" fmla="*/ 46 h 67"/>
                  <a:gd name="T66" fmla="*/ 391 w 397"/>
                  <a:gd name="T67" fmla="*/ 52 h 67"/>
                  <a:gd name="T68" fmla="*/ 388 w 397"/>
                  <a:gd name="T69" fmla="*/ 56 h 67"/>
                  <a:gd name="T70" fmla="*/ 383 w 397"/>
                  <a:gd name="T71" fmla="*/ 60 h 67"/>
                  <a:gd name="T72" fmla="*/ 376 w 397"/>
                  <a:gd name="T73" fmla="*/ 64 h 67"/>
                  <a:gd name="T74" fmla="*/ 370 w 397"/>
                  <a:gd name="T75" fmla="*/ 66 h 67"/>
                  <a:gd name="T76" fmla="*/ 364 w 397"/>
                  <a:gd name="T77" fmla="*/ 67 h 67"/>
                  <a:gd name="T78" fmla="*/ 364 w 397"/>
                  <a:gd name="T7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7">
                    <a:moveTo>
                      <a:pt x="364" y="67"/>
                    </a:moveTo>
                    <a:lnTo>
                      <a:pt x="33" y="67"/>
                    </a:lnTo>
                    <a:lnTo>
                      <a:pt x="33" y="67"/>
                    </a:lnTo>
                    <a:lnTo>
                      <a:pt x="27" y="66"/>
                    </a:lnTo>
                    <a:lnTo>
                      <a:pt x="20" y="64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3" y="46"/>
                    </a:lnTo>
                    <a:lnTo>
                      <a:pt x="1" y="4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6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1"/>
                    </a:lnTo>
                    <a:lnTo>
                      <a:pt x="376" y="3"/>
                    </a:lnTo>
                    <a:lnTo>
                      <a:pt x="383" y="6"/>
                    </a:lnTo>
                    <a:lnTo>
                      <a:pt x="388" y="10"/>
                    </a:lnTo>
                    <a:lnTo>
                      <a:pt x="391" y="15"/>
                    </a:lnTo>
                    <a:lnTo>
                      <a:pt x="394" y="20"/>
                    </a:lnTo>
                    <a:lnTo>
                      <a:pt x="396" y="26"/>
                    </a:lnTo>
                    <a:lnTo>
                      <a:pt x="397" y="34"/>
                    </a:lnTo>
                    <a:lnTo>
                      <a:pt x="397" y="34"/>
                    </a:lnTo>
                    <a:lnTo>
                      <a:pt x="396" y="40"/>
                    </a:lnTo>
                    <a:lnTo>
                      <a:pt x="394" y="46"/>
                    </a:lnTo>
                    <a:lnTo>
                      <a:pt x="391" y="52"/>
                    </a:lnTo>
                    <a:lnTo>
                      <a:pt x="388" y="56"/>
                    </a:lnTo>
                    <a:lnTo>
                      <a:pt x="383" y="60"/>
                    </a:lnTo>
                    <a:lnTo>
                      <a:pt x="376" y="64"/>
                    </a:lnTo>
                    <a:lnTo>
                      <a:pt x="370" y="66"/>
                    </a:lnTo>
                    <a:lnTo>
                      <a:pt x="364" y="67"/>
                    </a:lnTo>
                    <a:lnTo>
                      <a:pt x="36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93">
                <a:extLst>
                  <a:ext uri="{FF2B5EF4-FFF2-40B4-BE49-F238E27FC236}">
                    <a16:creationId xmlns:a16="http://schemas.microsoft.com/office/drawing/2014/main" id="{D982D49C-14F7-4CA7-A60B-8A34832A2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84513"/>
                <a:ext cx="90488" cy="14288"/>
              </a:xfrm>
              <a:custGeom>
                <a:avLst/>
                <a:gdLst>
                  <a:gd name="T0" fmla="*/ 364 w 397"/>
                  <a:gd name="T1" fmla="*/ 66 h 66"/>
                  <a:gd name="T2" fmla="*/ 33 w 397"/>
                  <a:gd name="T3" fmla="*/ 66 h 66"/>
                  <a:gd name="T4" fmla="*/ 33 w 397"/>
                  <a:gd name="T5" fmla="*/ 66 h 66"/>
                  <a:gd name="T6" fmla="*/ 27 w 397"/>
                  <a:gd name="T7" fmla="*/ 65 h 66"/>
                  <a:gd name="T8" fmla="*/ 20 w 397"/>
                  <a:gd name="T9" fmla="*/ 63 h 66"/>
                  <a:gd name="T10" fmla="*/ 15 w 397"/>
                  <a:gd name="T11" fmla="*/ 60 h 66"/>
                  <a:gd name="T12" fmla="*/ 10 w 397"/>
                  <a:gd name="T13" fmla="*/ 56 h 66"/>
                  <a:gd name="T14" fmla="*/ 6 w 397"/>
                  <a:gd name="T15" fmla="*/ 52 h 66"/>
                  <a:gd name="T16" fmla="*/ 3 w 397"/>
                  <a:gd name="T17" fmla="*/ 46 h 66"/>
                  <a:gd name="T18" fmla="*/ 1 w 397"/>
                  <a:gd name="T19" fmla="*/ 39 h 66"/>
                  <a:gd name="T20" fmla="*/ 0 w 397"/>
                  <a:gd name="T21" fmla="*/ 33 h 66"/>
                  <a:gd name="T22" fmla="*/ 0 w 397"/>
                  <a:gd name="T23" fmla="*/ 33 h 66"/>
                  <a:gd name="T24" fmla="*/ 1 w 397"/>
                  <a:gd name="T25" fmla="*/ 26 h 66"/>
                  <a:gd name="T26" fmla="*/ 3 w 397"/>
                  <a:gd name="T27" fmla="*/ 20 h 66"/>
                  <a:gd name="T28" fmla="*/ 6 w 397"/>
                  <a:gd name="T29" fmla="*/ 14 h 66"/>
                  <a:gd name="T30" fmla="*/ 10 w 397"/>
                  <a:gd name="T31" fmla="*/ 9 h 66"/>
                  <a:gd name="T32" fmla="*/ 15 w 397"/>
                  <a:gd name="T33" fmla="*/ 5 h 66"/>
                  <a:gd name="T34" fmla="*/ 20 w 397"/>
                  <a:gd name="T35" fmla="*/ 2 h 66"/>
                  <a:gd name="T36" fmla="*/ 27 w 397"/>
                  <a:gd name="T37" fmla="*/ 0 h 66"/>
                  <a:gd name="T38" fmla="*/ 33 w 397"/>
                  <a:gd name="T39" fmla="*/ 0 h 66"/>
                  <a:gd name="T40" fmla="*/ 364 w 397"/>
                  <a:gd name="T41" fmla="*/ 0 h 66"/>
                  <a:gd name="T42" fmla="*/ 364 w 397"/>
                  <a:gd name="T43" fmla="*/ 0 h 66"/>
                  <a:gd name="T44" fmla="*/ 370 w 397"/>
                  <a:gd name="T45" fmla="*/ 0 h 66"/>
                  <a:gd name="T46" fmla="*/ 376 w 397"/>
                  <a:gd name="T47" fmla="*/ 2 h 66"/>
                  <a:gd name="T48" fmla="*/ 383 w 397"/>
                  <a:gd name="T49" fmla="*/ 5 h 66"/>
                  <a:gd name="T50" fmla="*/ 388 w 397"/>
                  <a:gd name="T51" fmla="*/ 9 h 66"/>
                  <a:gd name="T52" fmla="*/ 391 w 397"/>
                  <a:gd name="T53" fmla="*/ 14 h 66"/>
                  <a:gd name="T54" fmla="*/ 394 w 397"/>
                  <a:gd name="T55" fmla="*/ 20 h 66"/>
                  <a:gd name="T56" fmla="*/ 396 w 397"/>
                  <a:gd name="T57" fmla="*/ 26 h 66"/>
                  <a:gd name="T58" fmla="*/ 397 w 397"/>
                  <a:gd name="T59" fmla="*/ 33 h 66"/>
                  <a:gd name="T60" fmla="*/ 397 w 397"/>
                  <a:gd name="T61" fmla="*/ 33 h 66"/>
                  <a:gd name="T62" fmla="*/ 396 w 397"/>
                  <a:gd name="T63" fmla="*/ 39 h 66"/>
                  <a:gd name="T64" fmla="*/ 394 w 397"/>
                  <a:gd name="T65" fmla="*/ 46 h 66"/>
                  <a:gd name="T66" fmla="*/ 391 w 397"/>
                  <a:gd name="T67" fmla="*/ 52 h 66"/>
                  <a:gd name="T68" fmla="*/ 388 w 397"/>
                  <a:gd name="T69" fmla="*/ 56 h 66"/>
                  <a:gd name="T70" fmla="*/ 383 w 397"/>
                  <a:gd name="T71" fmla="*/ 60 h 66"/>
                  <a:gd name="T72" fmla="*/ 376 w 397"/>
                  <a:gd name="T73" fmla="*/ 63 h 66"/>
                  <a:gd name="T74" fmla="*/ 370 w 397"/>
                  <a:gd name="T75" fmla="*/ 65 h 66"/>
                  <a:gd name="T76" fmla="*/ 364 w 397"/>
                  <a:gd name="T77" fmla="*/ 66 h 66"/>
                  <a:gd name="T78" fmla="*/ 364 w 397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6">
                    <a:moveTo>
                      <a:pt x="364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3" y="46"/>
                    </a:lnTo>
                    <a:lnTo>
                      <a:pt x="1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0"/>
                    </a:lnTo>
                    <a:lnTo>
                      <a:pt x="376" y="2"/>
                    </a:lnTo>
                    <a:lnTo>
                      <a:pt x="383" y="5"/>
                    </a:lnTo>
                    <a:lnTo>
                      <a:pt x="388" y="9"/>
                    </a:lnTo>
                    <a:lnTo>
                      <a:pt x="391" y="14"/>
                    </a:lnTo>
                    <a:lnTo>
                      <a:pt x="394" y="20"/>
                    </a:lnTo>
                    <a:lnTo>
                      <a:pt x="396" y="26"/>
                    </a:lnTo>
                    <a:lnTo>
                      <a:pt x="397" y="33"/>
                    </a:lnTo>
                    <a:lnTo>
                      <a:pt x="397" y="33"/>
                    </a:lnTo>
                    <a:lnTo>
                      <a:pt x="396" y="39"/>
                    </a:lnTo>
                    <a:lnTo>
                      <a:pt x="394" y="46"/>
                    </a:lnTo>
                    <a:lnTo>
                      <a:pt x="391" y="52"/>
                    </a:lnTo>
                    <a:lnTo>
                      <a:pt x="388" y="56"/>
                    </a:lnTo>
                    <a:lnTo>
                      <a:pt x="383" y="60"/>
                    </a:lnTo>
                    <a:lnTo>
                      <a:pt x="376" y="63"/>
                    </a:lnTo>
                    <a:lnTo>
                      <a:pt x="370" y="65"/>
                    </a:lnTo>
                    <a:lnTo>
                      <a:pt x="364" y="66"/>
                    </a:lnTo>
                    <a:lnTo>
                      <a:pt x="36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94">
                <a:extLst>
                  <a:ext uri="{FF2B5EF4-FFF2-40B4-BE49-F238E27FC236}">
                    <a16:creationId xmlns:a16="http://schemas.microsoft.com/office/drawing/2014/main" id="{D0ABFE11-39F7-4DEC-AEAA-E3C53B709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114675"/>
                <a:ext cx="60325" cy="14288"/>
              </a:xfrm>
              <a:custGeom>
                <a:avLst/>
                <a:gdLst>
                  <a:gd name="T0" fmla="*/ 232 w 265"/>
                  <a:gd name="T1" fmla="*/ 65 h 65"/>
                  <a:gd name="T2" fmla="*/ 33 w 265"/>
                  <a:gd name="T3" fmla="*/ 65 h 65"/>
                  <a:gd name="T4" fmla="*/ 33 w 265"/>
                  <a:gd name="T5" fmla="*/ 65 h 65"/>
                  <a:gd name="T6" fmla="*/ 27 w 265"/>
                  <a:gd name="T7" fmla="*/ 65 h 65"/>
                  <a:gd name="T8" fmla="*/ 20 w 265"/>
                  <a:gd name="T9" fmla="*/ 63 h 65"/>
                  <a:gd name="T10" fmla="*/ 15 w 265"/>
                  <a:gd name="T11" fmla="*/ 60 h 65"/>
                  <a:gd name="T12" fmla="*/ 10 w 265"/>
                  <a:gd name="T13" fmla="*/ 55 h 65"/>
                  <a:gd name="T14" fmla="*/ 6 w 265"/>
                  <a:gd name="T15" fmla="*/ 50 h 65"/>
                  <a:gd name="T16" fmla="*/ 3 w 265"/>
                  <a:gd name="T17" fmla="*/ 45 h 65"/>
                  <a:gd name="T18" fmla="*/ 1 w 265"/>
                  <a:gd name="T19" fmla="*/ 39 h 65"/>
                  <a:gd name="T20" fmla="*/ 0 w 265"/>
                  <a:gd name="T21" fmla="*/ 32 h 65"/>
                  <a:gd name="T22" fmla="*/ 0 w 265"/>
                  <a:gd name="T23" fmla="*/ 32 h 65"/>
                  <a:gd name="T24" fmla="*/ 1 w 265"/>
                  <a:gd name="T25" fmla="*/ 25 h 65"/>
                  <a:gd name="T26" fmla="*/ 3 w 265"/>
                  <a:gd name="T27" fmla="*/ 19 h 65"/>
                  <a:gd name="T28" fmla="*/ 6 w 265"/>
                  <a:gd name="T29" fmla="*/ 14 h 65"/>
                  <a:gd name="T30" fmla="*/ 10 w 265"/>
                  <a:gd name="T31" fmla="*/ 9 h 65"/>
                  <a:gd name="T32" fmla="*/ 15 w 265"/>
                  <a:gd name="T33" fmla="*/ 5 h 65"/>
                  <a:gd name="T34" fmla="*/ 20 w 265"/>
                  <a:gd name="T35" fmla="*/ 2 h 65"/>
                  <a:gd name="T36" fmla="*/ 27 w 265"/>
                  <a:gd name="T37" fmla="*/ 0 h 65"/>
                  <a:gd name="T38" fmla="*/ 33 w 265"/>
                  <a:gd name="T39" fmla="*/ 0 h 65"/>
                  <a:gd name="T40" fmla="*/ 232 w 265"/>
                  <a:gd name="T41" fmla="*/ 0 h 65"/>
                  <a:gd name="T42" fmla="*/ 232 w 265"/>
                  <a:gd name="T43" fmla="*/ 0 h 65"/>
                  <a:gd name="T44" fmla="*/ 239 w 265"/>
                  <a:gd name="T45" fmla="*/ 0 h 65"/>
                  <a:gd name="T46" fmla="*/ 245 w 265"/>
                  <a:gd name="T47" fmla="*/ 2 h 65"/>
                  <a:gd name="T48" fmla="*/ 250 w 265"/>
                  <a:gd name="T49" fmla="*/ 5 h 65"/>
                  <a:gd name="T50" fmla="*/ 255 w 265"/>
                  <a:gd name="T51" fmla="*/ 9 h 65"/>
                  <a:gd name="T52" fmla="*/ 259 w 265"/>
                  <a:gd name="T53" fmla="*/ 14 h 65"/>
                  <a:gd name="T54" fmla="*/ 263 w 265"/>
                  <a:gd name="T55" fmla="*/ 19 h 65"/>
                  <a:gd name="T56" fmla="*/ 264 w 265"/>
                  <a:gd name="T57" fmla="*/ 25 h 65"/>
                  <a:gd name="T58" fmla="*/ 265 w 265"/>
                  <a:gd name="T59" fmla="*/ 32 h 65"/>
                  <a:gd name="T60" fmla="*/ 265 w 265"/>
                  <a:gd name="T61" fmla="*/ 32 h 65"/>
                  <a:gd name="T62" fmla="*/ 264 w 265"/>
                  <a:gd name="T63" fmla="*/ 39 h 65"/>
                  <a:gd name="T64" fmla="*/ 263 w 265"/>
                  <a:gd name="T65" fmla="*/ 45 h 65"/>
                  <a:gd name="T66" fmla="*/ 259 w 265"/>
                  <a:gd name="T67" fmla="*/ 50 h 65"/>
                  <a:gd name="T68" fmla="*/ 255 w 265"/>
                  <a:gd name="T69" fmla="*/ 55 h 65"/>
                  <a:gd name="T70" fmla="*/ 250 w 265"/>
                  <a:gd name="T71" fmla="*/ 60 h 65"/>
                  <a:gd name="T72" fmla="*/ 245 w 265"/>
                  <a:gd name="T73" fmla="*/ 63 h 65"/>
                  <a:gd name="T74" fmla="*/ 239 w 265"/>
                  <a:gd name="T75" fmla="*/ 65 h 65"/>
                  <a:gd name="T76" fmla="*/ 232 w 265"/>
                  <a:gd name="T77" fmla="*/ 65 h 65"/>
                  <a:gd name="T78" fmla="*/ 232 w 265"/>
                  <a:gd name="T7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5" h="65">
                    <a:moveTo>
                      <a:pt x="232" y="65"/>
                    </a:moveTo>
                    <a:lnTo>
                      <a:pt x="33" y="65"/>
                    </a:lnTo>
                    <a:lnTo>
                      <a:pt x="33" y="65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0"/>
                    </a:lnTo>
                    <a:lnTo>
                      <a:pt x="10" y="55"/>
                    </a:lnTo>
                    <a:lnTo>
                      <a:pt x="6" y="50"/>
                    </a:lnTo>
                    <a:lnTo>
                      <a:pt x="3" y="45"/>
                    </a:lnTo>
                    <a:lnTo>
                      <a:pt x="1" y="39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25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39" y="0"/>
                    </a:lnTo>
                    <a:lnTo>
                      <a:pt x="245" y="2"/>
                    </a:lnTo>
                    <a:lnTo>
                      <a:pt x="250" y="5"/>
                    </a:lnTo>
                    <a:lnTo>
                      <a:pt x="255" y="9"/>
                    </a:lnTo>
                    <a:lnTo>
                      <a:pt x="259" y="14"/>
                    </a:lnTo>
                    <a:lnTo>
                      <a:pt x="263" y="19"/>
                    </a:lnTo>
                    <a:lnTo>
                      <a:pt x="264" y="25"/>
                    </a:lnTo>
                    <a:lnTo>
                      <a:pt x="265" y="32"/>
                    </a:lnTo>
                    <a:lnTo>
                      <a:pt x="265" y="32"/>
                    </a:lnTo>
                    <a:lnTo>
                      <a:pt x="264" y="39"/>
                    </a:lnTo>
                    <a:lnTo>
                      <a:pt x="263" y="45"/>
                    </a:lnTo>
                    <a:lnTo>
                      <a:pt x="259" y="50"/>
                    </a:lnTo>
                    <a:lnTo>
                      <a:pt x="255" y="55"/>
                    </a:lnTo>
                    <a:lnTo>
                      <a:pt x="250" y="60"/>
                    </a:lnTo>
                    <a:lnTo>
                      <a:pt x="245" y="63"/>
                    </a:lnTo>
                    <a:lnTo>
                      <a:pt x="239" y="65"/>
                    </a:lnTo>
                    <a:lnTo>
                      <a:pt x="232" y="65"/>
                    </a:lnTo>
                    <a:lnTo>
                      <a:pt x="232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95">
                <a:extLst>
                  <a:ext uri="{FF2B5EF4-FFF2-40B4-BE49-F238E27FC236}">
                    <a16:creationId xmlns:a16="http://schemas.microsoft.com/office/drawing/2014/main" id="{408593F7-9A89-4D75-AF52-37195C0C37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5363" y="3068638"/>
                <a:ext cx="180975" cy="180975"/>
              </a:xfrm>
              <a:custGeom>
                <a:avLst/>
                <a:gdLst>
                  <a:gd name="T0" fmla="*/ 656 w 794"/>
                  <a:gd name="T1" fmla="*/ 793 h 794"/>
                  <a:gd name="T2" fmla="*/ 643 w 794"/>
                  <a:gd name="T3" fmla="*/ 788 h 794"/>
                  <a:gd name="T4" fmla="*/ 151 w 794"/>
                  <a:gd name="T5" fmla="*/ 788 h 794"/>
                  <a:gd name="T6" fmla="*/ 137 w 794"/>
                  <a:gd name="T7" fmla="*/ 793 h 794"/>
                  <a:gd name="T8" fmla="*/ 121 w 794"/>
                  <a:gd name="T9" fmla="*/ 792 h 794"/>
                  <a:gd name="T10" fmla="*/ 112 w 794"/>
                  <a:gd name="T11" fmla="*/ 787 h 794"/>
                  <a:gd name="T12" fmla="*/ 103 w 794"/>
                  <a:gd name="T13" fmla="*/ 775 h 794"/>
                  <a:gd name="T14" fmla="*/ 100 w 794"/>
                  <a:gd name="T15" fmla="*/ 761 h 794"/>
                  <a:gd name="T16" fmla="*/ 193 w 794"/>
                  <a:gd name="T17" fmla="*/ 474 h 794"/>
                  <a:gd name="T18" fmla="*/ 9 w 794"/>
                  <a:gd name="T19" fmla="*/ 319 h 794"/>
                  <a:gd name="T20" fmla="*/ 1 w 794"/>
                  <a:gd name="T21" fmla="*/ 306 h 794"/>
                  <a:gd name="T22" fmla="*/ 0 w 794"/>
                  <a:gd name="T23" fmla="*/ 291 h 794"/>
                  <a:gd name="T24" fmla="*/ 4 w 794"/>
                  <a:gd name="T25" fmla="*/ 281 h 794"/>
                  <a:gd name="T26" fmla="*/ 14 w 794"/>
                  <a:gd name="T27" fmla="*/ 270 h 794"/>
                  <a:gd name="T28" fmla="*/ 28 w 794"/>
                  <a:gd name="T29" fmla="*/ 265 h 794"/>
                  <a:gd name="T30" fmla="*/ 368 w 794"/>
                  <a:gd name="T31" fmla="*/ 17 h 794"/>
                  <a:gd name="T32" fmla="*/ 373 w 794"/>
                  <a:gd name="T33" fmla="*/ 10 h 794"/>
                  <a:gd name="T34" fmla="*/ 384 w 794"/>
                  <a:gd name="T35" fmla="*/ 3 h 794"/>
                  <a:gd name="T36" fmla="*/ 398 w 794"/>
                  <a:gd name="T37" fmla="*/ 0 h 794"/>
                  <a:gd name="T38" fmla="*/ 402 w 794"/>
                  <a:gd name="T39" fmla="*/ 0 h 794"/>
                  <a:gd name="T40" fmla="*/ 415 w 794"/>
                  <a:gd name="T41" fmla="*/ 5 h 794"/>
                  <a:gd name="T42" fmla="*/ 425 w 794"/>
                  <a:gd name="T43" fmla="*/ 14 h 794"/>
                  <a:gd name="T44" fmla="*/ 761 w 794"/>
                  <a:gd name="T45" fmla="*/ 264 h 794"/>
                  <a:gd name="T46" fmla="*/ 770 w 794"/>
                  <a:gd name="T47" fmla="*/ 266 h 794"/>
                  <a:gd name="T48" fmla="*/ 784 w 794"/>
                  <a:gd name="T49" fmla="*/ 273 h 794"/>
                  <a:gd name="T50" fmla="*/ 792 w 794"/>
                  <a:gd name="T51" fmla="*/ 285 h 794"/>
                  <a:gd name="T52" fmla="*/ 794 w 794"/>
                  <a:gd name="T53" fmla="*/ 296 h 794"/>
                  <a:gd name="T54" fmla="*/ 791 w 794"/>
                  <a:gd name="T55" fmla="*/ 310 h 794"/>
                  <a:gd name="T56" fmla="*/ 782 w 794"/>
                  <a:gd name="T57" fmla="*/ 323 h 794"/>
                  <a:gd name="T58" fmla="*/ 693 w 794"/>
                  <a:gd name="T59" fmla="*/ 750 h 794"/>
                  <a:gd name="T60" fmla="*/ 694 w 794"/>
                  <a:gd name="T61" fmla="*/ 765 h 794"/>
                  <a:gd name="T62" fmla="*/ 689 w 794"/>
                  <a:gd name="T63" fmla="*/ 779 h 794"/>
                  <a:gd name="T64" fmla="*/ 681 w 794"/>
                  <a:gd name="T65" fmla="*/ 787 h 794"/>
                  <a:gd name="T66" fmla="*/ 667 w 794"/>
                  <a:gd name="T67" fmla="*/ 793 h 794"/>
                  <a:gd name="T68" fmla="*/ 397 w 794"/>
                  <a:gd name="T69" fmla="*/ 545 h 794"/>
                  <a:gd name="T70" fmla="*/ 407 w 794"/>
                  <a:gd name="T71" fmla="*/ 547 h 794"/>
                  <a:gd name="T72" fmla="*/ 598 w 794"/>
                  <a:gd name="T73" fmla="*/ 677 h 794"/>
                  <a:gd name="T74" fmla="*/ 529 w 794"/>
                  <a:gd name="T75" fmla="*/ 469 h 794"/>
                  <a:gd name="T76" fmla="*/ 530 w 794"/>
                  <a:gd name="T77" fmla="*/ 453 h 794"/>
                  <a:gd name="T78" fmla="*/ 537 w 794"/>
                  <a:gd name="T79" fmla="*/ 441 h 794"/>
                  <a:gd name="T80" fmla="*/ 529 w 794"/>
                  <a:gd name="T81" fmla="*/ 330 h 794"/>
                  <a:gd name="T82" fmla="*/ 520 w 794"/>
                  <a:gd name="T83" fmla="*/ 329 h 794"/>
                  <a:gd name="T84" fmla="*/ 508 w 794"/>
                  <a:gd name="T85" fmla="*/ 323 h 794"/>
                  <a:gd name="T86" fmla="*/ 499 w 794"/>
                  <a:gd name="T87" fmla="*/ 312 h 794"/>
                  <a:gd name="T88" fmla="*/ 294 w 794"/>
                  <a:gd name="T89" fmla="*/ 312 h 794"/>
                  <a:gd name="T90" fmla="*/ 282 w 794"/>
                  <a:gd name="T91" fmla="*/ 326 h 794"/>
                  <a:gd name="T92" fmla="*/ 269 w 794"/>
                  <a:gd name="T93" fmla="*/ 330 h 794"/>
                  <a:gd name="T94" fmla="*/ 253 w 794"/>
                  <a:gd name="T95" fmla="*/ 438 h 794"/>
                  <a:gd name="T96" fmla="*/ 259 w 794"/>
                  <a:gd name="T97" fmla="*/ 445 h 794"/>
                  <a:gd name="T98" fmla="*/ 264 w 794"/>
                  <a:gd name="T99" fmla="*/ 458 h 794"/>
                  <a:gd name="T100" fmla="*/ 263 w 794"/>
                  <a:gd name="T101" fmla="*/ 473 h 794"/>
                  <a:gd name="T102" fmla="*/ 378 w 794"/>
                  <a:gd name="T103" fmla="*/ 552 h 794"/>
                  <a:gd name="T104" fmla="*/ 392 w 794"/>
                  <a:gd name="T105" fmla="*/ 546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94" h="794">
                    <a:moveTo>
                      <a:pt x="662" y="794"/>
                    </a:moveTo>
                    <a:lnTo>
                      <a:pt x="662" y="794"/>
                    </a:lnTo>
                    <a:lnTo>
                      <a:pt x="656" y="793"/>
                    </a:lnTo>
                    <a:lnTo>
                      <a:pt x="651" y="792"/>
                    </a:lnTo>
                    <a:lnTo>
                      <a:pt x="647" y="790"/>
                    </a:lnTo>
                    <a:lnTo>
                      <a:pt x="643" y="788"/>
                    </a:lnTo>
                    <a:lnTo>
                      <a:pt x="397" y="619"/>
                    </a:lnTo>
                    <a:lnTo>
                      <a:pt x="151" y="788"/>
                    </a:lnTo>
                    <a:lnTo>
                      <a:pt x="151" y="788"/>
                    </a:lnTo>
                    <a:lnTo>
                      <a:pt x="146" y="791"/>
                    </a:lnTo>
                    <a:lnTo>
                      <a:pt x="142" y="792"/>
                    </a:lnTo>
                    <a:lnTo>
                      <a:pt x="137" y="793"/>
                    </a:lnTo>
                    <a:lnTo>
                      <a:pt x="132" y="794"/>
                    </a:lnTo>
                    <a:lnTo>
                      <a:pt x="127" y="793"/>
                    </a:lnTo>
                    <a:lnTo>
                      <a:pt x="121" y="792"/>
                    </a:lnTo>
                    <a:lnTo>
                      <a:pt x="117" y="790"/>
                    </a:lnTo>
                    <a:lnTo>
                      <a:pt x="112" y="787"/>
                    </a:lnTo>
                    <a:lnTo>
                      <a:pt x="112" y="787"/>
                    </a:lnTo>
                    <a:lnTo>
                      <a:pt x="109" y="783"/>
                    </a:lnTo>
                    <a:lnTo>
                      <a:pt x="105" y="779"/>
                    </a:lnTo>
                    <a:lnTo>
                      <a:pt x="103" y="775"/>
                    </a:lnTo>
                    <a:lnTo>
                      <a:pt x="101" y="770"/>
                    </a:lnTo>
                    <a:lnTo>
                      <a:pt x="100" y="765"/>
                    </a:lnTo>
                    <a:lnTo>
                      <a:pt x="100" y="761"/>
                    </a:lnTo>
                    <a:lnTo>
                      <a:pt x="100" y="756"/>
                    </a:lnTo>
                    <a:lnTo>
                      <a:pt x="101" y="750"/>
                    </a:lnTo>
                    <a:lnTo>
                      <a:pt x="193" y="474"/>
                    </a:lnTo>
                    <a:lnTo>
                      <a:pt x="12" y="323"/>
                    </a:lnTo>
                    <a:lnTo>
                      <a:pt x="12" y="323"/>
                    </a:lnTo>
                    <a:lnTo>
                      <a:pt x="9" y="319"/>
                    </a:lnTo>
                    <a:lnTo>
                      <a:pt x="5" y="315"/>
                    </a:lnTo>
                    <a:lnTo>
                      <a:pt x="2" y="310"/>
                    </a:lnTo>
                    <a:lnTo>
                      <a:pt x="1" y="306"/>
                    </a:lnTo>
                    <a:lnTo>
                      <a:pt x="0" y="301"/>
                    </a:lnTo>
                    <a:lnTo>
                      <a:pt x="0" y="296"/>
                    </a:lnTo>
                    <a:lnTo>
                      <a:pt x="0" y="291"/>
                    </a:lnTo>
                    <a:lnTo>
                      <a:pt x="2" y="285"/>
                    </a:lnTo>
                    <a:lnTo>
                      <a:pt x="2" y="285"/>
                    </a:lnTo>
                    <a:lnTo>
                      <a:pt x="4" y="281"/>
                    </a:lnTo>
                    <a:lnTo>
                      <a:pt x="7" y="277"/>
                    </a:lnTo>
                    <a:lnTo>
                      <a:pt x="11" y="273"/>
                    </a:lnTo>
                    <a:lnTo>
                      <a:pt x="14" y="270"/>
                    </a:lnTo>
                    <a:lnTo>
                      <a:pt x="19" y="268"/>
                    </a:lnTo>
                    <a:lnTo>
                      <a:pt x="23" y="266"/>
                    </a:lnTo>
                    <a:lnTo>
                      <a:pt x="28" y="265"/>
                    </a:lnTo>
                    <a:lnTo>
                      <a:pt x="33" y="264"/>
                    </a:lnTo>
                    <a:lnTo>
                      <a:pt x="245" y="264"/>
                    </a:lnTo>
                    <a:lnTo>
                      <a:pt x="368" y="17"/>
                    </a:lnTo>
                    <a:lnTo>
                      <a:pt x="368" y="17"/>
                    </a:lnTo>
                    <a:lnTo>
                      <a:pt x="370" y="14"/>
                    </a:lnTo>
                    <a:lnTo>
                      <a:pt x="373" y="10"/>
                    </a:lnTo>
                    <a:lnTo>
                      <a:pt x="376" y="7"/>
                    </a:lnTo>
                    <a:lnTo>
                      <a:pt x="380" y="5"/>
                    </a:lnTo>
                    <a:lnTo>
                      <a:pt x="384" y="3"/>
                    </a:lnTo>
                    <a:lnTo>
                      <a:pt x="388" y="1"/>
                    </a:lnTo>
                    <a:lnTo>
                      <a:pt x="393" y="0"/>
                    </a:lnTo>
                    <a:lnTo>
                      <a:pt x="398" y="0"/>
                    </a:lnTo>
                    <a:lnTo>
                      <a:pt x="398" y="0"/>
                    </a:lnTo>
                    <a:lnTo>
                      <a:pt x="398" y="0"/>
                    </a:lnTo>
                    <a:lnTo>
                      <a:pt x="402" y="0"/>
                    </a:lnTo>
                    <a:lnTo>
                      <a:pt x="407" y="1"/>
                    </a:lnTo>
                    <a:lnTo>
                      <a:pt x="411" y="3"/>
                    </a:lnTo>
                    <a:lnTo>
                      <a:pt x="415" y="5"/>
                    </a:lnTo>
                    <a:lnTo>
                      <a:pt x="418" y="7"/>
                    </a:lnTo>
                    <a:lnTo>
                      <a:pt x="422" y="10"/>
                    </a:lnTo>
                    <a:lnTo>
                      <a:pt x="425" y="14"/>
                    </a:lnTo>
                    <a:lnTo>
                      <a:pt x="427" y="18"/>
                    </a:lnTo>
                    <a:lnTo>
                      <a:pt x="550" y="264"/>
                    </a:lnTo>
                    <a:lnTo>
                      <a:pt x="761" y="264"/>
                    </a:lnTo>
                    <a:lnTo>
                      <a:pt x="761" y="264"/>
                    </a:lnTo>
                    <a:lnTo>
                      <a:pt x="766" y="265"/>
                    </a:lnTo>
                    <a:lnTo>
                      <a:pt x="770" y="266"/>
                    </a:lnTo>
                    <a:lnTo>
                      <a:pt x="775" y="268"/>
                    </a:lnTo>
                    <a:lnTo>
                      <a:pt x="780" y="270"/>
                    </a:lnTo>
                    <a:lnTo>
                      <a:pt x="784" y="273"/>
                    </a:lnTo>
                    <a:lnTo>
                      <a:pt x="787" y="277"/>
                    </a:lnTo>
                    <a:lnTo>
                      <a:pt x="790" y="281"/>
                    </a:lnTo>
                    <a:lnTo>
                      <a:pt x="792" y="285"/>
                    </a:lnTo>
                    <a:lnTo>
                      <a:pt x="792" y="285"/>
                    </a:lnTo>
                    <a:lnTo>
                      <a:pt x="793" y="291"/>
                    </a:lnTo>
                    <a:lnTo>
                      <a:pt x="794" y="296"/>
                    </a:lnTo>
                    <a:lnTo>
                      <a:pt x="793" y="301"/>
                    </a:lnTo>
                    <a:lnTo>
                      <a:pt x="793" y="306"/>
                    </a:lnTo>
                    <a:lnTo>
                      <a:pt x="791" y="310"/>
                    </a:lnTo>
                    <a:lnTo>
                      <a:pt x="789" y="315"/>
                    </a:lnTo>
                    <a:lnTo>
                      <a:pt x="786" y="319"/>
                    </a:lnTo>
                    <a:lnTo>
                      <a:pt x="782" y="323"/>
                    </a:lnTo>
                    <a:lnTo>
                      <a:pt x="601" y="474"/>
                    </a:lnTo>
                    <a:lnTo>
                      <a:pt x="693" y="750"/>
                    </a:lnTo>
                    <a:lnTo>
                      <a:pt x="693" y="750"/>
                    </a:lnTo>
                    <a:lnTo>
                      <a:pt x="694" y="756"/>
                    </a:lnTo>
                    <a:lnTo>
                      <a:pt x="695" y="761"/>
                    </a:lnTo>
                    <a:lnTo>
                      <a:pt x="694" y="765"/>
                    </a:lnTo>
                    <a:lnTo>
                      <a:pt x="693" y="770"/>
                    </a:lnTo>
                    <a:lnTo>
                      <a:pt x="692" y="775"/>
                    </a:lnTo>
                    <a:lnTo>
                      <a:pt x="689" y="779"/>
                    </a:lnTo>
                    <a:lnTo>
                      <a:pt x="685" y="783"/>
                    </a:lnTo>
                    <a:lnTo>
                      <a:pt x="681" y="787"/>
                    </a:lnTo>
                    <a:lnTo>
                      <a:pt x="681" y="787"/>
                    </a:lnTo>
                    <a:lnTo>
                      <a:pt x="677" y="790"/>
                    </a:lnTo>
                    <a:lnTo>
                      <a:pt x="672" y="792"/>
                    </a:lnTo>
                    <a:lnTo>
                      <a:pt x="667" y="793"/>
                    </a:lnTo>
                    <a:lnTo>
                      <a:pt x="662" y="794"/>
                    </a:lnTo>
                    <a:lnTo>
                      <a:pt x="662" y="794"/>
                    </a:lnTo>
                    <a:close/>
                    <a:moveTo>
                      <a:pt x="397" y="545"/>
                    </a:moveTo>
                    <a:lnTo>
                      <a:pt x="397" y="545"/>
                    </a:lnTo>
                    <a:lnTo>
                      <a:pt x="402" y="546"/>
                    </a:lnTo>
                    <a:lnTo>
                      <a:pt x="407" y="547"/>
                    </a:lnTo>
                    <a:lnTo>
                      <a:pt x="411" y="548"/>
                    </a:lnTo>
                    <a:lnTo>
                      <a:pt x="415" y="552"/>
                    </a:lnTo>
                    <a:lnTo>
                      <a:pt x="598" y="677"/>
                    </a:lnTo>
                    <a:lnTo>
                      <a:pt x="531" y="473"/>
                    </a:lnTo>
                    <a:lnTo>
                      <a:pt x="531" y="473"/>
                    </a:lnTo>
                    <a:lnTo>
                      <a:pt x="529" y="469"/>
                    </a:lnTo>
                    <a:lnTo>
                      <a:pt x="529" y="464"/>
                    </a:lnTo>
                    <a:lnTo>
                      <a:pt x="529" y="458"/>
                    </a:lnTo>
                    <a:lnTo>
                      <a:pt x="530" y="453"/>
                    </a:lnTo>
                    <a:lnTo>
                      <a:pt x="532" y="449"/>
                    </a:lnTo>
                    <a:lnTo>
                      <a:pt x="534" y="445"/>
                    </a:lnTo>
                    <a:lnTo>
                      <a:pt x="537" y="441"/>
                    </a:lnTo>
                    <a:lnTo>
                      <a:pt x="541" y="438"/>
                    </a:lnTo>
                    <a:lnTo>
                      <a:pt x="669" y="330"/>
                    </a:lnTo>
                    <a:lnTo>
                      <a:pt x="529" y="330"/>
                    </a:lnTo>
                    <a:lnTo>
                      <a:pt x="529" y="330"/>
                    </a:lnTo>
                    <a:lnTo>
                      <a:pt x="525" y="330"/>
                    </a:lnTo>
                    <a:lnTo>
                      <a:pt x="520" y="329"/>
                    </a:lnTo>
                    <a:lnTo>
                      <a:pt x="516" y="328"/>
                    </a:lnTo>
                    <a:lnTo>
                      <a:pt x="512" y="326"/>
                    </a:lnTo>
                    <a:lnTo>
                      <a:pt x="508" y="323"/>
                    </a:lnTo>
                    <a:lnTo>
                      <a:pt x="504" y="320"/>
                    </a:lnTo>
                    <a:lnTo>
                      <a:pt x="502" y="317"/>
                    </a:lnTo>
                    <a:lnTo>
                      <a:pt x="499" y="312"/>
                    </a:lnTo>
                    <a:lnTo>
                      <a:pt x="398" y="106"/>
                    </a:lnTo>
                    <a:lnTo>
                      <a:pt x="294" y="312"/>
                    </a:lnTo>
                    <a:lnTo>
                      <a:pt x="294" y="312"/>
                    </a:lnTo>
                    <a:lnTo>
                      <a:pt x="292" y="317"/>
                    </a:lnTo>
                    <a:lnTo>
                      <a:pt x="289" y="320"/>
                    </a:lnTo>
                    <a:lnTo>
                      <a:pt x="282" y="326"/>
                    </a:lnTo>
                    <a:lnTo>
                      <a:pt x="278" y="328"/>
                    </a:lnTo>
                    <a:lnTo>
                      <a:pt x="274" y="329"/>
                    </a:lnTo>
                    <a:lnTo>
                      <a:pt x="269" y="330"/>
                    </a:lnTo>
                    <a:lnTo>
                      <a:pt x="264" y="330"/>
                    </a:lnTo>
                    <a:lnTo>
                      <a:pt x="125" y="330"/>
                    </a:lnTo>
                    <a:lnTo>
                      <a:pt x="253" y="438"/>
                    </a:lnTo>
                    <a:lnTo>
                      <a:pt x="253" y="438"/>
                    </a:lnTo>
                    <a:lnTo>
                      <a:pt x="256" y="441"/>
                    </a:lnTo>
                    <a:lnTo>
                      <a:pt x="259" y="445"/>
                    </a:lnTo>
                    <a:lnTo>
                      <a:pt x="262" y="449"/>
                    </a:lnTo>
                    <a:lnTo>
                      <a:pt x="263" y="453"/>
                    </a:lnTo>
                    <a:lnTo>
                      <a:pt x="264" y="458"/>
                    </a:lnTo>
                    <a:lnTo>
                      <a:pt x="264" y="464"/>
                    </a:lnTo>
                    <a:lnTo>
                      <a:pt x="264" y="469"/>
                    </a:lnTo>
                    <a:lnTo>
                      <a:pt x="263" y="473"/>
                    </a:lnTo>
                    <a:lnTo>
                      <a:pt x="195" y="677"/>
                    </a:lnTo>
                    <a:lnTo>
                      <a:pt x="378" y="552"/>
                    </a:lnTo>
                    <a:lnTo>
                      <a:pt x="378" y="552"/>
                    </a:lnTo>
                    <a:lnTo>
                      <a:pt x="382" y="548"/>
                    </a:lnTo>
                    <a:lnTo>
                      <a:pt x="387" y="547"/>
                    </a:lnTo>
                    <a:lnTo>
                      <a:pt x="392" y="546"/>
                    </a:lnTo>
                    <a:lnTo>
                      <a:pt x="397" y="545"/>
                    </a:lnTo>
                    <a:lnTo>
                      <a:pt x="397" y="5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5885BF8-9E64-4339-83F7-02789BA11757}"/>
                </a:ext>
              </a:extLst>
            </p:cNvPr>
            <p:cNvGrpSpPr/>
            <p:nvPr/>
          </p:nvGrpSpPr>
          <p:grpSpPr>
            <a:xfrm rot="3425164">
              <a:off x="3660566" y="4348874"/>
              <a:ext cx="196413" cy="196412"/>
              <a:chOff x="1798638" y="677863"/>
              <a:chExt cx="360363" cy="360362"/>
            </a:xfrm>
            <a:solidFill>
              <a:schemeClr val="bg1"/>
            </a:solidFill>
          </p:grpSpPr>
          <p:sp>
            <p:nvSpPr>
              <p:cNvPr id="98" name="Freeform 62">
                <a:extLst>
                  <a:ext uri="{FF2B5EF4-FFF2-40B4-BE49-F238E27FC236}">
                    <a16:creationId xmlns:a16="http://schemas.microsoft.com/office/drawing/2014/main" id="{98BD6637-47FA-4E42-BC2D-DBF494F94C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5638" y="677863"/>
                <a:ext cx="106363" cy="104775"/>
              </a:xfrm>
              <a:custGeom>
                <a:avLst/>
                <a:gdLst>
                  <a:gd name="T0" fmla="*/ 208 w 463"/>
                  <a:gd name="T1" fmla="*/ 462 h 463"/>
                  <a:gd name="T2" fmla="*/ 142 w 463"/>
                  <a:gd name="T3" fmla="*/ 445 h 463"/>
                  <a:gd name="T4" fmla="*/ 84 w 463"/>
                  <a:gd name="T5" fmla="*/ 410 h 463"/>
                  <a:gd name="T6" fmla="*/ 40 w 463"/>
                  <a:gd name="T7" fmla="*/ 361 h 463"/>
                  <a:gd name="T8" fmla="*/ 11 w 463"/>
                  <a:gd name="T9" fmla="*/ 300 h 463"/>
                  <a:gd name="T10" fmla="*/ 0 w 463"/>
                  <a:gd name="T11" fmla="*/ 232 h 463"/>
                  <a:gd name="T12" fmla="*/ 5 w 463"/>
                  <a:gd name="T13" fmla="*/ 185 h 463"/>
                  <a:gd name="T14" fmla="*/ 28 w 463"/>
                  <a:gd name="T15" fmla="*/ 121 h 463"/>
                  <a:gd name="T16" fmla="*/ 68 w 463"/>
                  <a:gd name="T17" fmla="*/ 68 h 463"/>
                  <a:gd name="T18" fmla="*/ 122 w 463"/>
                  <a:gd name="T19" fmla="*/ 28 h 463"/>
                  <a:gd name="T20" fmla="*/ 186 w 463"/>
                  <a:gd name="T21" fmla="*/ 5 h 463"/>
                  <a:gd name="T22" fmla="*/ 232 w 463"/>
                  <a:gd name="T23" fmla="*/ 0 h 463"/>
                  <a:gd name="T24" fmla="*/ 301 w 463"/>
                  <a:gd name="T25" fmla="*/ 10 h 463"/>
                  <a:gd name="T26" fmla="*/ 361 w 463"/>
                  <a:gd name="T27" fmla="*/ 39 h 463"/>
                  <a:gd name="T28" fmla="*/ 410 w 463"/>
                  <a:gd name="T29" fmla="*/ 84 h 463"/>
                  <a:gd name="T30" fmla="*/ 446 w 463"/>
                  <a:gd name="T31" fmla="*/ 142 h 463"/>
                  <a:gd name="T32" fmla="*/ 462 w 463"/>
                  <a:gd name="T33" fmla="*/ 208 h 463"/>
                  <a:gd name="T34" fmla="*/ 462 w 463"/>
                  <a:gd name="T35" fmla="*/ 256 h 463"/>
                  <a:gd name="T36" fmla="*/ 446 w 463"/>
                  <a:gd name="T37" fmla="*/ 322 h 463"/>
                  <a:gd name="T38" fmla="*/ 410 w 463"/>
                  <a:gd name="T39" fmla="*/ 379 h 463"/>
                  <a:gd name="T40" fmla="*/ 361 w 463"/>
                  <a:gd name="T41" fmla="*/ 423 h 463"/>
                  <a:gd name="T42" fmla="*/ 301 w 463"/>
                  <a:gd name="T43" fmla="*/ 452 h 463"/>
                  <a:gd name="T44" fmla="*/ 232 w 463"/>
                  <a:gd name="T45" fmla="*/ 463 h 463"/>
                  <a:gd name="T46" fmla="*/ 232 w 463"/>
                  <a:gd name="T47" fmla="*/ 66 h 463"/>
                  <a:gd name="T48" fmla="*/ 183 w 463"/>
                  <a:gd name="T49" fmla="*/ 73 h 463"/>
                  <a:gd name="T50" fmla="*/ 139 w 463"/>
                  <a:gd name="T51" fmla="*/ 94 h 463"/>
                  <a:gd name="T52" fmla="*/ 104 w 463"/>
                  <a:gd name="T53" fmla="*/ 126 h 463"/>
                  <a:gd name="T54" fmla="*/ 79 w 463"/>
                  <a:gd name="T55" fmla="*/ 168 h 463"/>
                  <a:gd name="T56" fmla="*/ 68 w 463"/>
                  <a:gd name="T57" fmla="*/ 214 h 463"/>
                  <a:gd name="T58" fmla="*/ 68 w 463"/>
                  <a:gd name="T59" fmla="*/ 248 h 463"/>
                  <a:gd name="T60" fmla="*/ 79 w 463"/>
                  <a:gd name="T61" fmla="*/ 296 h 463"/>
                  <a:gd name="T62" fmla="*/ 104 w 463"/>
                  <a:gd name="T63" fmla="*/ 336 h 463"/>
                  <a:gd name="T64" fmla="*/ 139 w 463"/>
                  <a:gd name="T65" fmla="*/ 368 h 463"/>
                  <a:gd name="T66" fmla="*/ 183 w 463"/>
                  <a:gd name="T67" fmla="*/ 389 h 463"/>
                  <a:gd name="T68" fmla="*/ 232 w 463"/>
                  <a:gd name="T69" fmla="*/ 396 h 463"/>
                  <a:gd name="T70" fmla="*/ 265 w 463"/>
                  <a:gd name="T71" fmla="*/ 393 h 463"/>
                  <a:gd name="T72" fmla="*/ 311 w 463"/>
                  <a:gd name="T73" fmla="*/ 377 h 463"/>
                  <a:gd name="T74" fmla="*/ 348 w 463"/>
                  <a:gd name="T75" fmla="*/ 349 h 463"/>
                  <a:gd name="T76" fmla="*/ 377 w 463"/>
                  <a:gd name="T77" fmla="*/ 310 h 463"/>
                  <a:gd name="T78" fmla="*/ 394 w 463"/>
                  <a:gd name="T79" fmla="*/ 265 h 463"/>
                  <a:gd name="T80" fmla="*/ 397 w 463"/>
                  <a:gd name="T81" fmla="*/ 232 h 463"/>
                  <a:gd name="T82" fmla="*/ 390 w 463"/>
                  <a:gd name="T83" fmla="*/ 182 h 463"/>
                  <a:gd name="T84" fmla="*/ 369 w 463"/>
                  <a:gd name="T85" fmla="*/ 139 h 463"/>
                  <a:gd name="T86" fmla="*/ 337 w 463"/>
                  <a:gd name="T87" fmla="*/ 103 h 463"/>
                  <a:gd name="T88" fmla="*/ 296 w 463"/>
                  <a:gd name="T89" fmla="*/ 79 h 463"/>
                  <a:gd name="T90" fmla="*/ 249 w 463"/>
                  <a:gd name="T91" fmla="*/ 67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3" h="463">
                    <a:moveTo>
                      <a:pt x="232" y="463"/>
                    </a:moveTo>
                    <a:lnTo>
                      <a:pt x="232" y="463"/>
                    </a:lnTo>
                    <a:lnTo>
                      <a:pt x="208" y="462"/>
                    </a:lnTo>
                    <a:lnTo>
                      <a:pt x="186" y="458"/>
                    </a:lnTo>
                    <a:lnTo>
                      <a:pt x="163" y="452"/>
                    </a:lnTo>
                    <a:lnTo>
                      <a:pt x="142" y="445"/>
                    </a:lnTo>
                    <a:lnTo>
                      <a:pt x="122" y="435"/>
                    </a:lnTo>
                    <a:lnTo>
                      <a:pt x="103" y="423"/>
                    </a:lnTo>
                    <a:lnTo>
                      <a:pt x="84" y="410"/>
                    </a:lnTo>
                    <a:lnTo>
                      <a:pt x="68" y="395"/>
                    </a:lnTo>
                    <a:lnTo>
                      <a:pt x="53" y="379"/>
                    </a:lnTo>
                    <a:lnTo>
                      <a:pt x="40" y="361"/>
                    </a:lnTo>
                    <a:lnTo>
                      <a:pt x="28" y="342"/>
                    </a:lnTo>
                    <a:lnTo>
                      <a:pt x="18" y="322"/>
                    </a:lnTo>
                    <a:lnTo>
                      <a:pt x="11" y="300"/>
                    </a:lnTo>
                    <a:lnTo>
                      <a:pt x="5" y="278"/>
                    </a:lnTo>
                    <a:lnTo>
                      <a:pt x="1" y="256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1" y="208"/>
                    </a:lnTo>
                    <a:lnTo>
                      <a:pt x="5" y="185"/>
                    </a:lnTo>
                    <a:lnTo>
                      <a:pt x="11" y="162"/>
                    </a:lnTo>
                    <a:lnTo>
                      <a:pt x="18" y="142"/>
                    </a:lnTo>
                    <a:lnTo>
                      <a:pt x="28" y="121"/>
                    </a:lnTo>
                    <a:lnTo>
                      <a:pt x="40" y="102"/>
                    </a:lnTo>
                    <a:lnTo>
                      <a:pt x="53" y="84"/>
                    </a:lnTo>
                    <a:lnTo>
                      <a:pt x="68" y="68"/>
                    </a:lnTo>
                    <a:lnTo>
                      <a:pt x="84" y="53"/>
                    </a:lnTo>
                    <a:lnTo>
                      <a:pt x="103" y="39"/>
                    </a:lnTo>
                    <a:lnTo>
                      <a:pt x="122" y="28"/>
                    </a:lnTo>
                    <a:lnTo>
                      <a:pt x="142" y="19"/>
                    </a:lnTo>
                    <a:lnTo>
                      <a:pt x="163" y="10"/>
                    </a:lnTo>
                    <a:lnTo>
                      <a:pt x="186" y="5"/>
                    </a:lnTo>
                    <a:lnTo>
                      <a:pt x="208" y="1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55" y="1"/>
                    </a:lnTo>
                    <a:lnTo>
                      <a:pt x="279" y="5"/>
                    </a:lnTo>
                    <a:lnTo>
                      <a:pt x="301" y="10"/>
                    </a:lnTo>
                    <a:lnTo>
                      <a:pt x="322" y="19"/>
                    </a:lnTo>
                    <a:lnTo>
                      <a:pt x="342" y="28"/>
                    </a:lnTo>
                    <a:lnTo>
                      <a:pt x="361" y="39"/>
                    </a:lnTo>
                    <a:lnTo>
                      <a:pt x="379" y="53"/>
                    </a:lnTo>
                    <a:lnTo>
                      <a:pt x="396" y="68"/>
                    </a:lnTo>
                    <a:lnTo>
                      <a:pt x="410" y="84"/>
                    </a:lnTo>
                    <a:lnTo>
                      <a:pt x="424" y="102"/>
                    </a:lnTo>
                    <a:lnTo>
                      <a:pt x="435" y="121"/>
                    </a:lnTo>
                    <a:lnTo>
                      <a:pt x="446" y="142"/>
                    </a:lnTo>
                    <a:lnTo>
                      <a:pt x="453" y="162"/>
                    </a:lnTo>
                    <a:lnTo>
                      <a:pt x="459" y="185"/>
                    </a:lnTo>
                    <a:lnTo>
                      <a:pt x="462" y="208"/>
                    </a:lnTo>
                    <a:lnTo>
                      <a:pt x="463" y="232"/>
                    </a:lnTo>
                    <a:lnTo>
                      <a:pt x="463" y="232"/>
                    </a:lnTo>
                    <a:lnTo>
                      <a:pt x="462" y="256"/>
                    </a:lnTo>
                    <a:lnTo>
                      <a:pt x="459" y="278"/>
                    </a:lnTo>
                    <a:lnTo>
                      <a:pt x="453" y="300"/>
                    </a:lnTo>
                    <a:lnTo>
                      <a:pt x="446" y="322"/>
                    </a:lnTo>
                    <a:lnTo>
                      <a:pt x="435" y="342"/>
                    </a:lnTo>
                    <a:lnTo>
                      <a:pt x="424" y="361"/>
                    </a:lnTo>
                    <a:lnTo>
                      <a:pt x="410" y="379"/>
                    </a:lnTo>
                    <a:lnTo>
                      <a:pt x="396" y="395"/>
                    </a:lnTo>
                    <a:lnTo>
                      <a:pt x="379" y="410"/>
                    </a:lnTo>
                    <a:lnTo>
                      <a:pt x="361" y="423"/>
                    </a:lnTo>
                    <a:lnTo>
                      <a:pt x="342" y="435"/>
                    </a:lnTo>
                    <a:lnTo>
                      <a:pt x="322" y="445"/>
                    </a:lnTo>
                    <a:lnTo>
                      <a:pt x="301" y="452"/>
                    </a:lnTo>
                    <a:lnTo>
                      <a:pt x="279" y="458"/>
                    </a:lnTo>
                    <a:lnTo>
                      <a:pt x="255" y="462"/>
                    </a:lnTo>
                    <a:lnTo>
                      <a:pt x="232" y="463"/>
                    </a:lnTo>
                    <a:lnTo>
                      <a:pt x="232" y="463"/>
                    </a:lnTo>
                    <a:close/>
                    <a:moveTo>
                      <a:pt x="232" y="66"/>
                    </a:moveTo>
                    <a:lnTo>
                      <a:pt x="232" y="66"/>
                    </a:lnTo>
                    <a:lnTo>
                      <a:pt x="215" y="67"/>
                    </a:lnTo>
                    <a:lnTo>
                      <a:pt x="198" y="69"/>
                    </a:lnTo>
                    <a:lnTo>
                      <a:pt x="183" y="73"/>
                    </a:lnTo>
                    <a:lnTo>
                      <a:pt x="167" y="79"/>
                    </a:lnTo>
                    <a:lnTo>
                      <a:pt x="153" y="86"/>
                    </a:lnTo>
                    <a:lnTo>
                      <a:pt x="139" y="94"/>
                    </a:lnTo>
                    <a:lnTo>
                      <a:pt x="127" y="103"/>
                    </a:lnTo>
                    <a:lnTo>
                      <a:pt x="115" y="115"/>
                    </a:lnTo>
                    <a:lnTo>
                      <a:pt x="104" y="126"/>
                    </a:lnTo>
                    <a:lnTo>
                      <a:pt x="95" y="139"/>
                    </a:lnTo>
                    <a:lnTo>
                      <a:pt x="86" y="153"/>
                    </a:lnTo>
                    <a:lnTo>
                      <a:pt x="79" y="168"/>
                    </a:lnTo>
                    <a:lnTo>
                      <a:pt x="74" y="182"/>
                    </a:lnTo>
                    <a:lnTo>
                      <a:pt x="70" y="199"/>
                    </a:lnTo>
                    <a:lnTo>
                      <a:pt x="68" y="214"/>
                    </a:lnTo>
                    <a:lnTo>
                      <a:pt x="67" y="232"/>
                    </a:lnTo>
                    <a:lnTo>
                      <a:pt x="67" y="232"/>
                    </a:lnTo>
                    <a:lnTo>
                      <a:pt x="68" y="248"/>
                    </a:lnTo>
                    <a:lnTo>
                      <a:pt x="70" y="265"/>
                    </a:lnTo>
                    <a:lnTo>
                      <a:pt x="74" y="280"/>
                    </a:lnTo>
                    <a:lnTo>
                      <a:pt x="79" y="296"/>
                    </a:lnTo>
                    <a:lnTo>
                      <a:pt x="86" y="310"/>
                    </a:lnTo>
                    <a:lnTo>
                      <a:pt x="95" y="324"/>
                    </a:lnTo>
                    <a:lnTo>
                      <a:pt x="104" y="336"/>
                    </a:lnTo>
                    <a:lnTo>
                      <a:pt x="115" y="349"/>
                    </a:lnTo>
                    <a:lnTo>
                      <a:pt x="127" y="359"/>
                    </a:lnTo>
                    <a:lnTo>
                      <a:pt x="139" y="368"/>
                    </a:lnTo>
                    <a:lnTo>
                      <a:pt x="153" y="377"/>
                    </a:lnTo>
                    <a:lnTo>
                      <a:pt x="167" y="384"/>
                    </a:lnTo>
                    <a:lnTo>
                      <a:pt x="183" y="389"/>
                    </a:lnTo>
                    <a:lnTo>
                      <a:pt x="198" y="393"/>
                    </a:lnTo>
                    <a:lnTo>
                      <a:pt x="215" y="396"/>
                    </a:lnTo>
                    <a:lnTo>
                      <a:pt x="232" y="396"/>
                    </a:lnTo>
                    <a:lnTo>
                      <a:pt x="232" y="396"/>
                    </a:lnTo>
                    <a:lnTo>
                      <a:pt x="249" y="396"/>
                    </a:lnTo>
                    <a:lnTo>
                      <a:pt x="265" y="393"/>
                    </a:lnTo>
                    <a:lnTo>
                      <a:pt x="281" y="389"/>
                    </a:lnTo>
                    <a:lnTo>
                      <a:pt x="296" y="384"/>
                    </a:lnTo>
                    <a:lnTo>
                      <a:pt x="311" y="377"/>
                    </a:lnTo>
                    <a:lnTo>
                      <a:pt x="324" y="368"/>
                    </a:lnTo>
                    <a:lnTo>
                      <a:pt x="337" y="359"/>
                    </a:lnTo>
                    <a:lnTo>
                      <a:pt x="348" y="349"/>
                    </a:lnTo>
                    <a:lnTo>
                      <a:pt x="360" y="336"/>
                    </a:lnTo>
                    <a:lnTo>
                      <a:pt x="369" y="324"/>
                    </a:lnTo>
                    <a:lnTo>
                      <a:pt x="377" y="310"/>
                    </a:lnTo>
                    <a:lnTo>
                      <a:pt x="384" y="296"/>
                    </a:lnTo>
                    <a:lnTo>
                      <a:pt x="390" y="280"/>
                    </a:lnTo>
                    <a:lnTo>
                      <a:pt x="394" y="265"/>
                    </a:lnTo>
                    <a:lnTo>
                      <a:pt x="396" y="248"/>
                    </a:lnTo>
                    <a:lnTo>
                      <a:pt x="397" y="232"/>
                    </a:lnTo>
                    <a:lnTo>
                      <a:pt x="397" y="232"/>
                    </a:lnTo>
                    <a:lnTo>
                      <a:pt x="396" y="214"/>
                    </a:lnTo>
                    <a:lnTo>
                      <a:pt x="394" y="199"/>
                    </a:lnTo>
                    <a:lnTo>
                      <a:pt x="390" y="182"/>
                    </a:lnTo>
                    <a:lnTo>
                      <a:pt x="384" y="168"/>
                    </a:lnTo>
                    <a:lnTo>
                      <a:pt x="377" y="153"/>
                    </a:lnTo>
                    <a:lnTo>
                      <a:pt x="369" y="139"/>
                    </a:lnTo>
                    <a:lnTo>
                      <a:pt x="360" y="126"/>
                    </a:lnTo>
                    <a:lnTo>
                      <a:pt x="348" y="115"/>
                    </a:lnTo>
                    <a:lnTo>
                      <a:pt x="337" y="103"/>
                    </a:lnTo>
                    <a:lnTo>
                      <a:pt x="324" y="94"/>
                    </a:lnTo>
                    <a:lnTo>
                      <a:pt x="311" y="86"/>
                    </a:lnTo>
                    <a:lnTo>
                      <a:pt x="296" y="79"/>
                    </a:lnTo>
                    <a:lnTo>
                      <a:pt x="281" y="73"/>
                    </a:lnTo>
                    <a:lnTo>
                      <a:pt x="265" y="69"/>
                    </a:lnTo>
                    <a:lnTo>
                      <a:pt x="249" y="67"/>
                    </a:lnTo>
                    <a:lnTo>
                      <a:pt x="232" y="66"/>
                    </a:lnTo>
                    <a:lnTo>
                      <a:pt x="232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63">
                <a:extLst>
                  <a:ext uri="{FF2B5EF4-FFF2-40B4-BE49-F238E27FC236}">
                    <a16:creationId xmlns:a16="http://schemas.microsoft.com/office/drawing/2014/main" id="{A737BEEC-4298-43A7-84BC-8581DD5F7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413" y="798513"/>
                <a:ext cx="150813" cy="163512"/>
              </a:xfrm>
              <a:custGeom>
                <a:avLst/>
                <a:gdLst>
                  <a:gd name="T0" fmla="*/ 232 w 662"/>
                  <a:gd name="T1" fmla="*/ 727 h 727"/>
                  <a:gd name="T2" fmla="*/ 213 w 662"/>
                  <a:gd name="T3" fmla="*/ 722 h 727"/>
                  <a:gd name="T4" fmla="*/ 201 w 662"/>
                  <a:gd name="T5" fmla="*/ 708 h 727"/>
                  <a:gd name="T6" fmla="*/ 199 w 662"/>
                  <a:gd name="T7" fmla="*/ 432 h 727"/>
                  <a:gd name="T8" fmla="*/ 175 w 662"/>
                  <a:gd name="T9" fmla="*/ 419 h 727"/>
                  <a:gd name="T10" fmla="*/ 143 w 662"/>
                  <a:gd name="T11" fmla="*/ 395 h 727"/>
                  <a:gd name="T12" fmla="*/ 113 w 662"/>
                  <a:gd name="T13" fmla="*/ 365 h 727"/>
                  <a:gd name="T14" fmla="*/ 64 w 662"/>
                  <a:gd name="T15" fmla="*/ 294 h 727"/>
                  <a:gd name="T16" fmla="*/ 29 w 662"/>
                  <a:gd name="T17" fmla="*/ 210 h 727"/>
                  <a:gd name="T18" fmla="*/ 7 w 662"/>
                  <a:gd name="T19" fmla="*/ 121 h 727"/>
                  <a:gd name="T20" fmla="*/ 0 w 662"/>
                  <a:gd name="T21" fmla="*/ 33 h 727"/>
                  <a:gd name="T22" fmla="*/ 3 w 662"/>
                  <a:gd name="T23" fmla="*/ 21 h 727"/>
                  <a:gd name="T24" fmla="*/ 15 w 662"/>
                  <a:gd name="T25" fmla="*/ 6 h 727"/>
                  <a:gd name="T26" fmla="*/ 33 w 662"/>
                  <a:gd name="T27" fmla="*/ 0 h 727"/>
                  <a:gd name="T28" fmla="*/ 636 w 662"/>
                  <a:gd name="T29" fmla="*/ 1 h 727"/>
                  <a:gd name="T30" fmla="*/ 652 w 662"/>
                  <a:gd name="T31" fmla="*/ 10 h 727"/>
                  <a:gd name="T32" fmla="*/ 660 w 662"/>
                  <a:gd name="T33" fmla="*/ 27 h 727"/>
                  <a:gd name="T34" fmla="*/ 660 w 662"/>
                  <a:gd name="T35" fmla="*/ 62 h 727"/>
                  <a:gd name="T36" fmla="*/ 649 w 662"/>
                  <a:gd name="T37" fmla="*/ 151 h 727"/>
                  <a:gd name="T38" fmla="*/ 622 w 662"/>
                  <a:gd name="T39" fmla="*/ 239 h 727"/>
                  <a:gd name="T40" fmla="*/ 583 w 662"/>
                  <a:gd name="T41" fmla="*/ 319 h 727"/>
                  <a:gd name="T42" fmla="*/ 539 w 662"/>
                  <a:gd name="T43" fmla="*/ 376 h 727"/>
                  <a:gd name="T44" fmla="*/ 508 w 662"/>
                  <a:gd name="T45" fmla="*/ 404 h 727"/>
                  <a:gd name="T46" fmla="*/ 475 w 662"/>
                  <a:gd name="T47" fmla="*/ 426 h 727"/>
                  <a:gd name="T48" fmla="*/ 463 w 662"/>
                  <a:gd name="T49" fmla="*/ 694 h 727"/>
                  <a:gd name="T50" fmla="*/ 458 w 662"/>
                  <a:gd name="T51" fmla="*/ 713 h 727"/>
                  <a:gd name="T52" fmla="*/ 443 w 662"/>
                  <a:gd name="T53" fmla="*/ 725 h 727"/>
                  <a:gd name="T54" fmla="*/ 430 w 662"/>
                  <a:gd name="T55" fmla="*/ 727 h 727"/>
                  <a:gd name="T56" fmla="*/ 397 w 662"/>
                  <a:gd name="T57" fmla="*/ 410 h 727"/>
                  <a:gd name="T58" fmla="*/ 399 w 662"/>
                  <a:gd name="T59" fmla="*/ 400 h 727"/>
                  <a:gd name="T60" fmla="*/ 406 w 662"/>
                  <a:gd name="T61" fmla="*/ 387 h 727"/>
                  <a:gd name="T62" fmla="*/ 419 w 662"/>
                  <a:gd name="T63" fmla="*/ 379 h 727"/>
                  <a:gd name="T64" fmla="*/ 438 w 662"/>
                  <a:gd name="T65" fmla="*/ 371 h 727"/>
                  <a:gd name="T66" fmla="*/ 472 w 662"/>
                  <a:gd name="T67" fmla="*/ 349 h 727"/>
                  <a:gd name="T68" fmla="*/ 516 w 662"/>
                  <a:gd name="T69" fmla="*/ 299 h 727"/>
                  <a:gd name="T70" fmla="*/ 552 w 662"/>
                  <a:gd name="T71" fmla="*/ 236 h 727"/>
                  <a:gd name="T72" fmla="*/ 577 w 662"/>
                  <a:gd name="T73" fmla="*/ 165 h 727"/>
                  <a:gd name="T74" fmla="*/ 592 w 662"/>
                  <a:gd name="T75" fmla="*/ 91 h 727"/>
                  <a:gd name="T76" fmla="*/ 67 w 662"/>
                  <a:gd name="T77" fmla="*/ 66 h 727"/>
                  <a:gd name="T78" fmla="*/ 79 w 662"/>
                  <a:gd name="T79" fmla="*/ 141 h 727"/>
                  <a:gd name="T80" fmla="*/ 100 w 662"/>
                  <a:gd name="T81" fmla="*/ 213 h 727"/>
                  <a:gd name="T82" fmla="*/ 133 w 662"/>
                  <a:gd name="T83" fmla="*/ 279 h 727"/>
                  <a:gd name="T84" fmla="*/ 174 w 662"/>
                  <a:gd name="T85" fmla="*/ 333 h 727"/>
                  <a:gd name="T86" fmla="*/ 215 w 662"/>
                  <a:gd name="T87" fmla="*/ 366 h 727"/>
                  <a:gd name="T88" fmla="*/ 242 w 662"/>
                  <a:gd name="T89" fmla="*/ 379 h 727"/>
                  <a:gd name="T90" fmla="*/ 252 w 662"/>
                  <a:gd name="T91" fmla="*/ 384 h 727"/>
                  <a:gd name="T92" fmla="*/ 261 w 662"/>
                  <a:gd name="T93" fmla="*/ 395 h 727"/>
                  <a:gd name="T94" fmla="*/ 265 w 662"/>
                  <a:gd name="T95" fmla="*/ 41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2" h="727">
                    <a:moveTo>
                      <a:pt x="430" y="727"/>
                    </a:moveTo>
                    <a:lnTo>
                      <a:pt x="232" y="727"/>
                    </a:lnTo>
                    <a:lnTo>
                      <a:pt x="232" y="727"/>
                    </a:lnTo>
                    <a:lnTo>
                      <a:pt x="225" y="727"/>
                    </a:lnTo>
                    <a:lnTo>
                      <a:pt x="218" y="725"/>
                    </a:lnTo>
                    <a:lnTo>
                      <a:pt x="213" y="722"/>
                    </a:lnTo>
                    <a:lnTo>
                      <a:pt x="208" y="718"/>
                    </a:lnTo>
                    <a:lnTo>
                      <a:pt x="204" y="713"/>
                    </a:lnTo>
                    <a:lnTo>
                      <a:pt x="201" y="708"/>
                    </a:lnTo>
                    <a:lnTo>
                      <a:pt x="199" y="702"/>
                    </a:lnTo>
                    <a:lnTo>
                      <a:pt x="199" y="694"/>
                    </a:lnTo>
                    <a:lnTo>
                      <a:pt x="199" y="432"/>
                    </a:lnTo>
                    <a:lnTo>
                      <a:pt x="199" y="432"/>
                    </a:lnTo>
                    <a:lnTo>
                      <a:pt x="186" y="426"/>
                    </a:lnTo>
                    <a:lnTo>
                      <a:pt x="175" y="419"/>
                    </a:lnTo>
                    <a:lnTo>
                      <a:pt x="164" y="412"/>
                    </a:lnTo>
                    <a:lnTo>
                      <a:pt x="153" y="404"/>
                    </a:lnTo>
                    <a:lnTo>
                      <a:pt x="143" y="395"/>
                    </a:lnTo>
                    <a:lnTo>
                      <a:pt x="133" y="386"/>
                    </a:lnTo>
                    <a:lnTo>
                      <a:pt x="122" y="376"/>
                    </a:lnTo>
                    <a:lnTo>
                      <a:pt x="113" y="365"/>
                    </a:lnTo>
                    <a:lnTo>
                      <a:pt x="95" y="342"/>
                    </a:lnTo>
                    <a:lnTo>
                      <a:pt x="79" y="319"/>
                    </a:lnTo>
                    <a:lnTo>
                      <a:pt x="64" y="294"/>
                    </a:lnTo>
                    <a:lnTo>
                      <a:pt x="51" y="267"/>
                    </a:lnTo>
                    <a:lnTo>
                      <a:pt x="39" y="239"/>
                    </a:lnTo>
                    <a:lnTo>
                      <a:pt x="29" y="210"/>
                    </a:lnTo>
                    <a:lnTo>
                      <a:pt x="20" y="181"/>
                    </a:lnTo>
                    <a:lnTo>
                      <a:pt x="12" y="151"/>
                    </a:lnTo>
                    <a:lnTo>
                      <a:pt x="7" y="121"/>
                    </a:lnTo>
                    <a:lnTo>
                      <a:pt x="3" y="91"/>
                    </a:lnTo>
                    <a:lnTo>
                      <a:pt x="1" y="6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636" y="1"/>
                    </a:lnTo>
                    <a:lnTo>
                      <a:pt x="642" y="3"/>
                    </a:lnTo>
                    <a:lnTo>
                      <a:pt x="647" y="6"/>
                    </a:lnTo>
                    <a:lnTo>
                      <a:pt x="652" y="10"/>
                    </a:lnTo>
                    <a:lnTo>
                      <a:pt x="656" y="14"/>
                    </a:lnTo>
                    <a:lnTo>
                      <a:pt x="659" y="21"/>
                    </a:lnTo>
                    <a:lnTo>
                      <a:pt x="660" y="27"/>
                    </a:lnTo>
                    <a:lnTo>
                      <a:pt x="662" y="33"/>
                    </a:lnTo>
                    <a:lnTo>
                      <a:pt x="662" y="33"/>
                    </a:lnTo>
                    <a:lnTo>
                      <a:pt x="660" y="62"/>
                    </a:lnTo>
                    <a:lnTo>
                      <a:pt x="658" y="91"/>
                    </a:lnTo>
                    <a:lnTo>
                      <a:pt x="654" y="121"/>
                    </a:lnTo>
                    <a:lnTo>
                      <a:pt x="649" y="151"/>
                    </a:lnTo>
                    <a:lnTo>
                      <a:pt x="642" y="181"/>
                    </a:lnTo>
                    <a:lnTo>
                      <a:pt x="633" y="210"/>
                    </a:lnTo>
                    <a:lnTo>
                      <a:pt x="622" y="239"/>
                    </a:lnTo>
                    <a:lnTo>
                      <a:pt x="611" y="267"/>
                    </a:lnTo>
                    <a:lnTo>
                      <a:pt x="597" y="294"/>
                    </a:lnTo>
                    <a:lnTo>
                      <a:pt x="583" y="319"/>
                    </a:lnTo>
                    <a:lnTo>
                      <a:pt x="566" y="342"/>
                    </a:lnTo>
                    <a:lnTo>
                      <a:pt x="549" y="365"/>
                    </a:lnTo>
                    <a:lnTo>
                      <a:pt x="539" y="376"/>
                    </a:lnTo>
                    <a:lnTo>
                      <a:pt x="529" y="386"/>
                    </a:lnTo>
                    <a:lnTo>
                      <a:pt x="520" y="395"/>
                    </a:lnTo>
                    <a:lnTo>
                      <a:pt x="508" y="404"/>
                    </a:lnTo>
                    <a:lnTo>
                      <a:pt x="498" y="412"/>
                    </a:lnTo>
                    <a:lnTo>
                      <a:pt x="487" y="419"/>
                    </a:lnTo>
                    <a:lnTo>
                      <a:pt x="475" y="426"/>
                    </a:lnTo>
                    <a:lnTo>
                      <a:pt x="463" y="432"/>
                    </a:lnTo>
                    <a:lnTo>
                      <a:pt x="463" y="694"/>
                    </a:lnTo>
                    <a:lnTo>
                      <a:pt x="463" y="694"/>
                    </a:lnTo>
                    <a:lnTo>
                      <a:pt x="463" y="702"/>
                    </a:lnTo>
                    <a:lnTo>
                      <a:pt x="461" y="708"/>
                    </a:lnTo>
                    <a:lnTo>
                      <a:pt x="458" y="713"/>
                    </a:lnTo>
                    <a:lnTo>
                      <a:pt x="453" y="718"/>
                    </a:lnTo>
                    <a:lnTo>
                      <a:pt x="448" y="722"/>
                    </a:lnTo>
                    <a:lnTo>
                      <a:pt x="443" y="725"/>
                    </a:lnTo>
                    <a:lnTo>
                      <a:pt x="437" y="727"/>
                    </a:lnTo>
                    <a:lnTo>
                      <a:pt x="430" y="727"/>
                    </a:lnTo>
                    <a:lnTo>
                      <a:pt x="430" y="727"/>
                    </a:lnTo>
                    <a:close/>
                    <a:moveTo>
                      <a:pt x="265" y="661"/>
                    </a:moveTo>
                    <a:lnTo>
                      <a:pt x="397" y="661"/>
                    </a:lnTo>
                    <a:lnTo>
                      <a:pt x="397" y="410"/>
                    </a:lnTo>
                    <a:lnTo>
                      <a:pt x="397" y="410"/>
                    </a:lnTo>
                    <a:lnTo>
                      <a:pt x="398" y="405"/>
                    </a:lnTo>
                    <a:lnTo>
                      <a:pt x="399" y="400"/>
                    </a:lnTo>
                    <a:lnTo>
                      <a:pt x="401" y="395"/>
                    </a:lnTo>
                    <a:lnTo>
                      <a:pt x="403" y="391"/>
                    </a:lnTo>
                    <a:lnTo>
                      <a:pt x="406" y="387"/>
                    </a:lnTo>
                    <a:lnTo>
                      <a:pt x="410" y="384"/>
                    </a:lnTo>
                    <a:lnTo>
                      <a:pt x="414" y="381"/>
                    </a:lnTo>
                    <a:lnTo>
                      <a:pt x="419" y="379"/>
                    </a:lnTo>
                    <a:lnTo>
                      <a:pt x="419" y="379"/>
                    </a:lnTo>
                    <a:lnTo>
                      <a:pt x="429" y="376"/>
                    </a:lnTo>
                    <a:lnTo>
                      <a:pt x="438" y="371"/>
                    </a:lnTo>
                    <a:lnTo>
                      <a:pt x="446" y="366"/>
                    </a:lnTo>
                    <a:lnTo>
                      <a:pt x="456" y="361"/>
                    </a:lnTo>
                    <a:lnTo>
                      <a:pt x="472" y="349"/>
                    </a:lnTo>
                    <a:lnTo>
                      <a:pt x="488" y="333"/>
                    </a:lnTo>
                    <a:lnTo>
                      <a:pt x="502" y="317"/>
                    </a:lnTo>
                    <a:lnTo>
                      <a:pt x="516" y="299"/>
                    </a:lnTo>
                    <a:lnTo>
                      <a:pt x="529" y="279"/>
                    </a:lnTo>
                    <a:lnTo>
                      <a:pt x="540" y="259"/>
                    </a:lnTo>
                    <a:lnTo>
                      <a:pt x="552" y="236"/>
                    </a:lnTo>
                    <a:lnTo>
                      <a:pt x="561" y="213"/>
                    </a:lnTo>
                    <a:lnTo>
                      <a:pt x="569" y="189"/>
                    </a:lnTo>
                    <a:lnTo>
                      <a:pt x="577" y="165"/>
                    </a:lnTo>
                    <a:lnTo>
                      <a:pt x="583" y="141"/>
                    </a:lnTo>
                    <a:lnTo>
                      <a:pt x="588" y="116"/>
                    </a:lnTo>
                    <a:lnTo>
                      <a:pt x="592" y="91"/>
                    </a:lnTo>
                    <a:lnTo>
                      <a:pt x="594" y="66"/>
                    </a:lnTo>
                    <a:lnTo>
                      <a:pt x="67" y="66"/>
                    </a:lnTo>
                    <a:lnTo>
                      <a:pt x="67" y="66"/>
                    </a:lnTo>
                    <a:lnTo>
                      <a:pt x="70" y="91"/>
                    </a:lnTo>
                    <a:lnTo>
                      <a:pt x="74" y="116"/>
                    </a:lnTo>
                    <a:lnTo>
                      <a:pt x="79" y="141"/>
                    </a:lnTo>
                    <a:lnTo>
                      <a:pt x="85" y="165"/>
                    </a:lnTo>
                    <a:lnTo>
                      <a:pt x="92" y="189"/>
                    </a:lnTo>
                    <a:lnTo>
                      <a:pt x="100" y="213"/>
                    </a:lnTo>
                    <a:lnTo>
                      <a:pt x="111" y="236"/>
                    </a:lnTo>
                    <a:lnTo>
                      <a:pt x="121" y="259"/>
                    </a:lnTo>
                    <a:lnTo>
                      <a:pt x="133" y="279"/>
                    </a:lnTo>
                    <a:lnTo>
                      <a:pt x="146" y="299"/>
                    </a:lnTo>
                    <a:lnTo>
                      <a:pt x="159" y="317"/>
                    </a:lnTo>
                    <a:lnTo>
                      <a:pt x="174" y="333"/>
                    </a:lnTo>
                    <a:lnTo>
                      <a:pt x="189" y="349"/>
                    </a:lnTo>
                    <a:lnTo>
                      <a:pt x="207" y="361"/>
                    </a:lnTo>
                    <a:lnTo>
                      <a:pt x="215" y="366"/>
                    </a:lnTo>
                    <a:lnTo>
                      <a:pt x="224" y="371"/>
                    </a:lnTo>
                    <a:lnTo>
                      <a:pt x="233" y="376"/>
                    </a:lnTo>
                    <a:lnTo>
                      <a:pt x="242" y="379"/>
                    </a:lnTo>
                    <a:lnTo>
                      <a:pt x="242" y="379"/>
                    </a:lnTo>
                    <a:lnTo>
                      <a:pt x="247" y="381"/>
                    </a:lnTo>
                    <a:lnTo>
                      <a:pt x="252" y="384"/>
                    </a:lnTo>
                    <a:lnTo>
                      <a:pt x="256" y="387"/>
                    </a:lnTo>
                    <a:lnTo>
                      <a:pt x="259" y="391"/>
                    </a:lnTo>
                    <a:lnTo>
                      <a:pt x="261" y="395"/>
                    </a:lnTo>
                    <a:lnTo>
                      <a:pt x="263" y="400"/>
                    </a:lnTo>
                    <a:lnTo>
                      <a:pt x="264" y="405"/>
                    </a:lnTo>
                    <a:lnTo>
                      <a:pt x="265" y="410"/>
                    </a:lnTo>
                    <a:lnTo>
                      <a:pt x="265" y="6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64">
                <a:extLst>
                  <a:ext uri="{FF2B5EF4-FFF2-40B4-BE49-F238E27FC236}">
                    <a16:creationId xmlns:a16="http://schemas.microsoft.com/office/drawing/2014/main" id="{C1066B2D-358B-4323-BA7C-200BD8BF7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6900" y="938213"/>
                <a:ext cx="223838" cy="61912"/>
              </a:xfrm>
              <a:custGeom>
                <a:avLst/>
                <a:gdLst>
                  <a:gd name="T0" fmla="*/ 461 w 993"/>
                  <a:gd name="T1" fmla="*/ 276 h 276"/>
                  <a:gd name="T2" fmla="*/ 342 w 993"/>
                  <a:gd name="T3" fmla="*/ 269 h 276"/>
                  <a:gd name="T4" fmla="*/ 219 w 993"/>
                  <a:gd name="T5" fmla="*/ 253 h 276"/>
                  <a:gd name="T6" fmla="*/ 109 w 993"/>
                  <a:gd name="T7" fmla="*/ 226 h 276"/>
                  <a:gd name="T8" fmla="*/ 65 w 993"/>
                  <a:gd name="T9" fmla="*/ 207 h 276"/>
                  <a:gd name="T10" fmla="*/ 30 w 993"/>
                  <a:gd name="T11" fmla="*/ 185 h 276"/>
                  <a:gd name="T12" fmla="*/ 9 w 993"/>
                  <a:gd name="T13" fmla="*/ 158 h 276"/>
                  <a:gd name="T14" fmla="*/ 0 w 993"/>
                  <a:gd name="T15" fmla="*/ 127 h 276"/>
                  <a:gd name="T16" fmla="*/ 5 w 993"/>
                  <a:gd name="T17" fmla="*/ 106 h 276"/>
                  <a:gd name="T18" fmla="*/ 23 w 993"/>
                  <a:gd name="T19" fmla="*/ 77 h 276"/>
                  <a:gd name="T20" fmla="*/ 57 w 993"/>
                  <a:gd name="T21" fmla="*/ 51 h 276"/>
                  <a:gd name="T22" fmla="*/ 107 w 993"/>
                  <a:gd name="T23" fmla="*/ 29 h 276"/>
                  <a:gd name="T24" fmla="*/ 173 w 993"/>
                  <a:gd name="T25" fmla="*/ 10 h 276"/>
                  <a:gd name="T26" fmla="*/ 226 w 993"/>
                  <a:gd name="T27" fmla="*/ 0 h 276"/>
                  <a:gd name="T28" fmla="*/ 246 w 993"/>
                  <a:gd name="T29" fmla="*/ 2 h 276"/>
                  <a:gd name="T30" fmla="*/ 259 w 993"/>
                  <a:gd name="T31" fmla="*/ 14 h 276"/>
                  <a:gd name="T32" fmla="*/ 264 w 993"/>
                  <a:gd name="T33" fmla="*/ 27 h 276"/>
                  <a:gd name="T34" fmla="*/ 262 w 993"/>
                  <a:gd name="T35" fmla="*/ 45 h 276"/>
                  <a:gd name="T36" fmla="*/ 250 w 993"/>
                  <a:gd name="T37" fmla="*/ 60 h 276"/>
                  <a:gd name="T38" fmla="*/ 237 w 993"/>
                  <a:gd name="T39" fmla="*/ 65 h 276"/>
                  <a:gd name="T40" fmla="*/ 126 w 993"/>
                  <a:gd name="T41" fmla="*/ 93 h 276"/>
                  <a:gd name="T42" fmla="*/ 76 w 993"/>
                  <a:gd name="T43" fmla="*/ 118 h 276"/>
                  <a:gd name="T44" fmla="*/ 67 w 993"/>
                  <a:gd name="T45" fmla="*/ 128 h 276"/>
                  <a:gd name="T46" fmla="*/ 77 w 993"/>
                  <a:gd name="T47" fmla="*/ 139 h 276"/>
                  <a:gd name="T48" fmla="*/ 117 w 993"/>
                  <a:gd name="T49" fmla="*/ 159 h 276"/>
                  <a:gd name="T50" fmla="*/ 186 w 993"/>
                  <a:gd name="T51" fmla="*/ 179 h 276"/>
                  <a:gd name="T52" fmla="*/ 281 w 993"/>
                  <a:gd name="T53" fmla="*/ 196 h 276"/>
                  <a:gd name="T54" fmla="*/ 402 w 993"/>
                  <a:gd name="T55" fmla="*/ 208 h 276"/>
                  <a:gd name="T56" fmla="*/ 497 w 993"/>
                  <a:gd name="T57" fmla="*/ 210 h 276"/>
                  <a:gd name="T58" fmla="*/ 634 w 993"/>
                  <a:gd name="T59" fmla="*/ 205 h 276"/>
                  <a:gd name="T60" fmla="*/ 747 w 993"/>
                  <a:gd name="T61" fmla="*/ 191 h 276"/>
                  <a:gd name="T62" fmla="*/ 834 w 993"/>
                  <a:gd name="T63" fmla="*/ 173 h 276"/>
                  <a:gd name="T64" fmla="*/ 894 w 993"/>
                  <a:gd name="T65" fmla="*/ 152 h 276"/>
                  <a:gd name="T66" fmla="*/ 924 w 993"/>
                  <a:gd name="T67" fmla="*/ 132 h 276"/>
                  <a:gd name="T68" fmla="*/ 927 w 993"/>
                  <a:gd name="T69" fmla="*/ 126 h 276"/>
                  <a:gd name="T70" fmla="*/ 907 w 993"/>
                  <a:gd name="T71" fmla="*/ 110 h 276"/>
                  <a:gd name="T72" fmla="*/ 839 w 993"/>
                  <a:gd name="T73" fmla="*/ 84 h 276"/>
                  <a:gd name="T74" fmla="*/ 757 w 993"/>
                  <a:gd name="T75" fmla="*/ 65 h 276"/>
                  <a:gd name="T76" fmla="*/ 740 w 993"/>
                  <a:gd name="T77" fmla="*/ 57 h 276"/>
                  <a:gd name="T78" fmla="*/ 730 w 993"/>
                  <a:gd name="T79" fmla="*/ 40 h 276"/>
                  <a:gd name="T80" fmla="*/ 730 w 993"/>
                  <a:gd name="T81" fmla="*/ 27 h 276"/>
                  <a:gd name="T82" fmla="*/ 738 w 993"/>
                  <a:gd name="T83" fmla="*/ 9 h 276"/>
                  <a:gd name="T84" fmla="*/ 755 w 993"/>
                  <a:gd name="T85" fmla="*/ 0 h 276"/>
                  <a:gd name="T86" fmla="*/ 769 w 993"/>
                  <a:gd name="T87" fmla="*/ 0 h 276"/>
                  <a:gd name="T88" fmla="*/ 844 w 993"/>
                  <a:gd name="T89" fmla="*/ 16 h 276"/>
                  <a:gd name="T90" fmla="*/ 905 w 993"/>
                  <a:gd name="T91" fmla="*/ 36 h 276"/>
                  <a:gd name="T92" fmla="*/ 950 w 993"/>
                  <a:gd name="T93" fmla="*/ 60 h 276"/>
                  <a:gd name="T94" fmla="*/ 979 w 993"/>
                  <a:gd name="T95" fmla="*/ 87 h 276"/>
                  <a:gd name="T96" fmla="*/ 992 w 993"/>
                  <a:gd name="T97" fmla="*/ 117 h 276"/>
                  <a:gd name="T98" fmla="*/ 992 w 993"/>
                  <a:gd name="T99" fmla="*/ 138 h 276"/>
                  <a:gd name="T100" fmla="*/ 980 w 993"/>
                  <a:gd name="T101" fmla="*/ 167 h 276"/>
                  <a:gd name="T102" fmla="*/ 953 w 993"/>
                  <a:gd name="T103" fmla="*/ 192 h 276"/>
                  <a:gd name="T104" fmla="*/ 915 w 993"/>
                  <a:gd name="T105" fmla="*/ 214 h 276"/>
                  <a:gd name="T106" fmla="*/ 850 w 993"/>
                  <a:gd name="T107" fmla="*/ 237 h 276"/>
                  <a:gd name="T108" fmla="*/ 734 w 993"/>
                  <a:gd name="T109" fmla="*/ 260 h 276"/>
                  <a:gd name="T110" fmla="*/ 611 w 993"/>
                  <a:gd name="T111" fmla="*/ 272 h 276"/>
                  <a:gd name="T112" fmla="*/ 497 w 993"/>
                  <a:gd name="T1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93" h="276">
                    <a:moveTo>
                      <a:pt x="497" y="276"/>
                    </a:moveTo>
                    <a:lnTo>
                      <a:pt x="497" y="276"/>
                    </a:lnTo>
                    <a:lnTo>
                      <a:pt x="461" y="276"/>
                    </a:lnTo>
                    <a:lnTo>
                      <a:pt x="423" y="274"/>
                    </a:lnTo>
                    <a:lnTo>
                      <a:pt x="382" y="272"/>
                    </a:lnTo>
                    <a:lnTo>
                      <a:pt x="342" y="269"/>
                    </a:lnTo>
                    <a:lnTo>
                      <a:pt x="300" y="265"/>
                    </a:lnTo>
                    <a:lnTo>
                      <a:pt x="259" y="260"/>
                    </a:lnTo>
                    <a:lnTo>
                      <a:pt x="219" y="253"/>
                    </a:lnTo>
                    <a:lnTo>
                      <a:pt x="180" y="246"/>
                    </a:lnTo>
                    <a:lnTo>
                      <a:pt x="143" y="237"/>
                    </a:lnTo>
                    <a:lnTo>
                      <a:pt x="109" y="226"/>
                    </a:lnTo>
                    <a:lnTo>
                      <a:pt x="94" y="220"/>
                    </a:lnTo>
                    <a:lnTo>
                      <a:pt x="79" y="214"/>
                    </a:lnTo>
                    <a:lnTo>
                      <a:pt x="65" y="207"/>
                    </a:lnTo>
                    <a:lnTo>
                      <a:pt x="52" y="199"/>
                    </a:lnTo>
                    <a:lnTo>
                      <a:pt x="41" y="192"/>
                    </a:lnTo>
                    <a:lnTo>
                      <a:pt x="30" y="185"/>
                    </a:lnTo>
                    <a:lnTo>
                      <a:pt x="22" y="176"/>
                    </a:lnTo>
                    <a:lnTo>
                      <a:pt x="15" y="167"/>
                    </a:lnTo>
                    <a:lnTo>
                      <a:pt x="9" y="158"/>
                    </a:lnTo>
                    <a:lnTo>
                      <a:pt x="5" y="148"/>
                    </a:lnTo>
                    <a:lnTo>
                      <a:pt x="1" y="138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" y="117"/>
                    </a:lnTo>
                    <a:lnTo>
                      <a:pt x="5" y="106"/>
                    </a:lnTo>
                    <a:lnTo>
                      <a:pt x="9" y="96"/>
                    </a:lnTo>
                    <a:lnTo>
                      <a:pt x="15" y="87"/>
                    </a:lnTo>
                    <a:lnTo>
                      <a:pt x="23" y="77"/>
                    </a:lnTo>
                    <a:lnTo>
                      <a:pt x="33" y="68"/>
                    </a:lnTo>
                    <a:lnTo>
                      <a:pt x="44" y="60"/>
                    </a:lnTo>
                    <a:lnTo>
                      <a:pt x="57" y="51"/>
                    </a:lnTo>
                    <a:lnTo>
                      <a:pt x="72" y="43"/>
                    </a:lnTo>
                    <a:lnTo>
                      <a:pt x="89" y="36"/>
                    </a:lnTo>
                    <a:lnTo>
                      <a:pt x="107" y="29"/>
                    </a:lnTo>
                    <a:lnTo>
                      <a:pt x="128" y="22"/>
                    </a:lnTo>
                    <a:lnTo>
                      <a:pt x="150" y="16"/>
                    </a:lnTo>
                    <a:lnTo>
                      <a:pt x="173" y="10"/>
                    </a:lnTo>
                    <a:lnTo>
                      <a:pt x="199" y="5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32" y="0"/>
                    </a:lnTo>
                    <a:lnTo>
                      <a:pt x="240" y="0"/>
                    </a:lnTo>
                    <a:lnTo>
                      <a:pt x="246" y="2"/>
                    </a:lnTo>
                    <a:lnTo>
                      <a:pt x="251" y="5"/>
                    </a:lnTo>
                    <a:lnTo>
                      <a:pt x="256" y="9"/>
                    </a:lnTo>
                    <a:lnTo>
                      <a:pt x="259" y="14"/>
                    </a:lnTo>
                    <a:lnTo>
                      <a:pt x="262" y="20"/>
                    </a:lnTo>
                    <a:lnTo>
                      <a:pt x="264" y="27"/>
                    </a:lnTo>
                    <a:lnTo>
                      <a:pt x="264" y="27"/>
                    </a:lnTo>
                    <a:lnTo>
                      <a:pt x="264" y="33"/>
                    </a:lnTo>
                    <a:lnTo>
                      <a:pt x="264" y="40"/>
                    </a:lnTo>
                    <a:lnTo>
                      <a:pt x="262" y="45"/>
                    </a:lnTo>
                    <a:lnTo>
                      <a:pt x="259" y="51"/>
                    </a:lnTo>
                    <a:lnTo>
                      <a:pt x="255" y="56"/>
                    </a:lnTo>
                    <a:lnTo>
                      <a:pt x="250" y="60"/>
                    </a:lnTo>
                    <a:lnTo>
                      <a:pt x="244" y="63"/>
                    </a:lnTo>
                    <a:lnTo>
                      <a:pt x="237" y="65"/>
                    </a:lnTo>
                    <a:lnTo>
                      <a:pt x="237" y="65"/>
                    </a:lnTo>
                    <a:lnTo>
                      <a:pt x="192" y="74"/>
                    </a:lnTo>
                    <a:lnTo>
                      <a:pt x="155" y="84"/>
                    </a:lnTo>
                    <a:lnTo>
                      <a:pt x="126" y="93"/>
                    </a:lnTo>
                    <a:lnTo>
                      <a:pt x="103" y="102"/>
                    </a:lnTo>
                    <a:lnTo>
                      <a:pt x="86" y="110"/>
                    </a:lnTo>
                    <a:lnTo>
                      <a:pt x="76" y="118"/>
                    </a:lnTo>
                    <a:lnTo>
                      <a:pt x="70" y="124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8" y="130"/>
                    </a:lnTo>
                    <a:lnTo>
                      <a:pt x="70" y="133"/>
                    </a:lnTo>
                    <a:lnTo>
                      <a:pt x="77" y="139"/>
                    </a:lnTo>
                    <a:lnTo>
                      <a:pt x="87" y="146"/>
                    </a:lnTo>
                    <a:lnTo>
                      <a:pt x="101" y="153"/>
                    </a:lnTo>
                    <a:lnTo>
                      <a:pt x="117" y="159"/>
                    </a:lnTo>
                    <a:lnTo>
                      <a:pt x="137" y="166"/>
                    </a:lnTo>
                    <a:lnTo>
                      <a:pt x="160" y="173"/>
                    </a:lnTo>
                    <a:lnTo>
                      <a:pt x="186" y="179"/>
                    </a:lnTo>
                    <a:lnTo>
                      <a:pt x="215" y="185"/>
                    </a:lnTo>
                    <a:lnTo>
                      <a:pt x="247" y="191"/>
                    </a:lnTo>
                    <a:lnTo>
                      <a:pt x="281" y="196"/>
                    </a:lnTo>
                    <a:lnTo>
                      <a:pt x="319" y="201"/>
                    </a:lnTo>
                    <a:lnTo>
                      <a:pt x="360" y="205"/>
                    </a:lnTo>
                    <a:lnTo>
                      <a:pt x="402" y="208"/>
                    </a:lnTo>
                    <a:lnTo>
                      <a:pt x="449" y="209"/>
                    </a:lnTo>
                    <a:lnTo>
                      <a:pt x="497" y="210"/>
                    </a:lnTo>
                    <a:lnTo>
                      <a:pt x="497" y="210"/>
                    </a:lnTo>
                    <a:lnTo>
                      <a:pt x="545" y="209"/>
                    </a:lnTo>
                    <a:lnTo>
                      <a:pt x="591" y="208"/>
                    </a:lnTo>
                    <a:lnTo>
                      <a:pt x="634" y="205"/>
                    </a:lnTo>
                    <a:lnTo>
                      <a:pt x="674" y="201"/>
                    </a:lnTo>
                    <a:lnTo>
                      <a:pt x="713" y="196"/>
                    </a:lnTo>
                    <a:lnTo>
                      <a:pt x="747" y="191"/>
                    </a:lnTo>
                    <a:lnTo>
                      <a:pt x="779" y="185"/>
                    </a:lnTo>
                    <a:lnTo>
                      <a:pt x="808" y="179"/>
                    </a:lnTo>
                    <a:lnTo>
                      <a:pt x="834" y="173"/>
                    </a:lnTo>
                    <a:lnTo>
                      <a:pt x="856" y="165"/>
                    </a:lnTo>
                    <a:lnTo>
                      <a:pt x="876" y="159"/>
                    </a:lnTo>
                    <a:lnTo>
                      <a:pt x="894" y="152"/>
                    </a:lnTo>
                    <a:lnTo>
                      <a:pt x="906" y="145"/>
                    </a:lnTo>
                    <a:lnTo>
                      <a:pt x="917" y="138"/>
                    </a:lnTo>
                    <a:lnTo>
                      <a:pt x="924" y="132"/>
                    </a:lnTo>
                    <a:lnTo>
                      <a:pt x="926" y="129"/>
                    </a:lnTo>
                    <a:lnTo>
                      <a:pt x="927" y="126"/>
                    </a:lnTo>
                    <a:lnTo>
                      <a:pt x="927" y="126"/>
                    </a:lnTo>
                    <a:lnTo>
                      <a:pt x="925" y="123"/>
                    </a:lnTo>
                    <a:lnTo>
                      <a:pt x="918" y="118"/>
                    </a:lnTo>
                    <a:lnTo>
                      <a:pt x="907" y="110"/>
                    </a:lnTo>
                    <a:lnTo>
                      <a:pt x="891" y="102"/>
                    </a:lnTo>
                    <a:lnTo>
                      <a:pt x="868" y="93"/>
                    </a:lnTo>
                    <a:lnTo>
                      <a:pt x="839" y="84"/>
                    </a:lnTo>
                    <a:lnTo>
                      <a:pt x="802" y="74"/>
                    </a:lnTo>
                    <a:lnTo>
                      <a:pt x="757" y="65"/>
                    </a:lnTo>
                    <a:lnTo>
                      <a:pt x="757" y="65"/>
                    </a:lnTo>
                    <a:lnTo>
                      <a:pt x="751" y="63"/>
                    </a:lnTo>
                    <a:lnTo>
                      <a:pt x="745" y="60"/>
                    </a:lnTo>
                    <a:lnTo>
                      <a:pt x="740" y="57"/>
                    </a:lnTo>
                    <a:lnTo>
                      <a:pt x="735" y="51"/>
                    </a:lnTo>
                    <a:lnTo>
                      <a:pt x="732" y="46"/>
                    </a:lnTo>
                    <a:lnTo>
                      <a:pt x="730" y="40"/>
                    </a:lnTo>
                    <a:lnTo>
                      <a:pt x="729" y="34"/>
                    </a:lnTo>
                    <a:lnTo>
                      <a:pt x="730" y="27"/>
                    </a:lnTo>
                    <a:lnTo>
                      <a:pt x="730" y="27"/>
                    </a:lnTo>
                    <a:lnTo>
                      <a:pt x="732" y="20"/>
                    </a:lnTo>
                    <a:lnTo>
                      <a:pt x="735" y="14"/>
                    </a:lnTo>
                    <a:lnTo>
                      <a:pt x="738" y="9"/>
                    </a:lnTo>
                    <a:lnTo>
                      <a:pt x="744" y="5"/>
                    </a:lnTo>
                    <a:lnTo>
                      <a:pt x="749" y="2"/>
                    </a:lnTo>
                    <a:lnTo>
                      <a:pt x="755" y="0"/>
                    </a:lnTo>
                    <a:lnTo>
                      <a:pt x="761" y="0"/>
                    </a:lnTo>
                    <a:lnTo>
                      <a:pt x="769" y="0"/>
                    </a:lnTo>
                    <a:lnTo>
                      <a:pt x="769" y="0"/>
                    </a:lnTo>
                    <a:lnTo>
                      <a:pt x="795" y="5"/>
                    </a:lnTo>
                    <a:lnTo>
                      <a:pt x="821" y="10"/>
                    </a:lnTo>
                    <a:lnTo>
                      <a:pt x="844" y="16"/>
                    </a:lnTo>
                    <a:lnTo>
                      <a:pt x="867" y="22"/>
                    </a:lnTo>
                    <a:lnTo>
                      <a:pt x="887" y="29"/>
                    </a:lnTo>
                    <a:lnTo>
                      <a:pt x="905" y="36"/>
                    </a:lnTo>
                    <a:lnTo>
                      <a:pt x="922" y="43"/>
                    </a:lnTo>
                    <a:lnTo>
                      <a:pt x="936" y="51"/>
                    </a:lnTo>
                    <a:lnTo>
                      <a:pt x="950" y="60"/>
                    </a:lnTo>
                    <a:lnTo>
                      <a:pt x="961" y="68"/>
                    </a:lnTo>
                    <a:lnTo>
                      <a:pt x="970" y="77"/>
                    </a:lnTo>
                    <a:lnTo>
                      <a:pt x="979" y="87"/>
                    </a:lnTo>
                    <a:lnTo>
                      <a:pt x="985" y="96"/>
                    </a:lnTo>
                    <a:lnTo>
                      <a:pt x="989" y="106"/>
                    </a:lnTo>
                    <a:lnTo>
                      <a:pt x="992" y="117"/>
                    </a:lnTo>
                    <a:lnTo>
                      <a:pt x="993" y="127"/>
                    </a:lnTo>
                    <a:lnTo>
                      <a:pt x="993" y="127"/>
                    </a:lnTo>
                    <a:lnTo>
                      <a:pt x="992" y="138"/>
                    </a:lnTo>
                    <a:lnTo>
                      <a:pt x="989" y="148"/>
                    </a:lnTo>
                    <a:lnTo>
                      <a:pt x="985" y="158"/>
                    </a:lnTo>
                    <a:lnTo>
                      <a:pt x="980" y="167"/>
                    </a:lnTo>
                    <a:lnTo>
                      <a:pt x="971" y="176"/>
                    </a:lnTo>
                    <a:lnTo>
                      <a:pt x="963" y="185"/>
                    </a:lnTo>
                    <a:lnTo>
                      <a:pt x="953" y="192"/>
                    </a:lnTo>
                    <a:lnTo>
                      <a:pt x="941" y="199"/>
                    </a:lnTo>
                    <a:lnTo>
                      <a:pt x="929" y="207"/>
                    </a:lnTo>
                    <a:lnTo>
                      <a:pt x="915" y="214"/>
                    </a:lnTo>
                    <a:lnTo>
                      <a:pt x="900" y="220"/>
                    </a:lnTo>
                    <a:lnTo>
                      <a:pt x="884" y="226"/>
                    </a:lnTo>
                    <a:lnTo>
                      <a:pt x="850" y="237"/>
                    </a:lnTo>
                    <a:lnTo>
                      <a:pt x="814" y="246"/>
                    </a:lnTo>
                    <a:lnTo>
                      <a:pt x="775" y="253"/>
                    </a:lnTo>
                    <a:lnTo>
                      <a:pt x="734" y="260"/>
                    </a:lnTo>
                    <a:lnTo>
                      <a:pt x="694" y="265"/>
                    </a:lnTo>
                    <a:lnTo>
                      <a:pt x="653" y="269"/>
                    </a:lnTo>
                    <a:lnTo>
                      <a:pt x="611" y="272"/>
                    </a:lnTo>
                    <a:lnTo>
                      <a:pt x="571" y="274"/>
                    </a:lnTo>
                    <a:lnTo>
                      <a:pt x="532" y="276"/>
                    </a:lnTo>
                    <a:lnTo>
                      <a:pt x="497" y="276"/>
                    </a:lnTo>
                    <a:lnTo>
                      <a:pt x="497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65">
                <a:extLst>
                  <a:ext uri="{FF2B5EF4-FFF2-40B4-BE49-F238E27FC236}">
                    <a16:creationId xmlns:a16="http://schemas.microsoft.com/office/drawing/2014/main" id="{0CDB3E69-D768-4F34-9C5B-9DFE94285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638" y="906463"/>
                <a:ext cx="360363" cy="131762"/>
              </a:xfrm>
              <a:custGeom>
                <a:avLst/>
                <a:gdLst>
                  <a:gd name="T0" fmla="*/ 578 w 1587"/>
                  <a:gd name="T1" fmla="*/ 567 h 579"/>
                  <a:gd name="T2" fmla="*/ 406 w 1587"/>
                  <a:gd name="T3" fmla="*/ 542 h 579"/>
                  <a:gd name="T4" fmla="*/ 253 w 1587"/>
                  <a:gd name="T5" fmla="*/ 502 h 579"/>
                  <a:gd name="T6" fmla="*/ 128 w 1587"/>
                  <a:gd name="T7" fmla="*/ 448 h 579"/>
                  <a:gd name="T8" fmla="*/ 41 w 1587"/>
                  <a:gd name="T9" fmla="*/ 380 h 579"/>
                  <a:gd name="T10" fmla="*/ 1 w 1587"/>
                  <a:gd name="T11" fmla="*/ 298 h 579"/>
                  <a:gd name="T12" fmla="*/ 7 w 1587"/>
                  <a:gd name="T13" fmla="*/ 238 h 579"/>
                  <a:gd name="T14" fmla="*/ 46 w 1587"/>
                  <a:gd name="T15" fmla="*/ 175 h 579"/>
                  <a:gd name="T16" fmla="*/ 115 w 1587"/>
                  <a:gd name="T17" fmla="*/ 121 h 579"/>
                  <a:gd name="T18" fmla="*/ 248 w 1587"/>
                  <a:gd name="T19" fmla="*/ 61 h 579"/>
                  <a:gd name="T20" fmla="*/ 478 w 1587"/>
                  <a:gd name="T21" fmla="*/ 6 h 579"/>
                  <a:gd name="T22" fmla="*/ 544 w 1587"/>
                  <a:gd name="T23" fmla="*/ 3 h 579"/>
                  <a:gd name="T24" fmla="*/ 562 w 1587"/>
                  <a:gd name="T25" fmla="*/ 28 h 579"/>
                  <a:gd name="T26" fmla="*/ 555 w 1587"/>
                  <a:gd name="T27" fmla="*/ 53 h 579"/>
                  <a:gd name="T28" fmla="*/ 533 w 1587"/>
                  <a:gd name="T29" fmla="*/ 65 h 579"/>
                  <a:gd name="T30" fmla="*/ 289 w 1587"/>
                  <a:gd name="T31" fmla="*/ 117 h 579"/>
                  <a:gd name="T32" fmla="*/ 133 w 1587"/>
                  <a:gd name="T33" fmla="*/ 190 h 579"/>
                  <a:gd name="T34" fmla="*/ 83 w 1587"/>
                  <a:gd name="T35" fmla="*/ 236 h 579"/>
                  <a:gd name="T36" fmla="*/ 67 w 1587"/>
                  <a:gd name="T37" fmla="*/ 273 h 579"/>
                  <a:gd name="T38" fmla="*/ 74 w 1587"/>
                  <a:gd name="T39" fmla="*/ 312 h 579"/>
                  <a:gd name="T40" fmla="*/ 119 w 1587"/>
                  <a:gd name="T41" fmla="*/ 363 h 579"/>
                  <a:gd name="T42" fmla="*/ 203 w 1587"/>
                  <a:gd name="T43" fmla="*/ 411 h 579"/>
                  <a:gd name="T44" fmla="*/ 320 w 1587"/>
                  <a:gd name="T45" fmla="*/ 453 h 579"/>
                  <a:gd name="T46" fmla="*/ 466 w 1587"/>
                  <a:gd name="T47" fmla="*/ 487 h 579"/>
                  <a:gd name="T48" fmla="*/ 639 w 1587"/>
                  <a:gd name="T49" fmla="*/ 507 h 579"/>
                  <a:gd name="T50" fmla="*/ 794 w 1587"/>
                  <a:gd name="T51" fmla="*/ 512 h 579"/>
                  <a:gd name="T52" fmla="*/ 985 w 1587"/>
                  <a:gd name="T53" fmla="*/ 504 h 579"/>
                  <a:gd name="T54" fmla="*/ 1152 w 1587"/>
                  <a:gd name="T55" fmla="*/ 480 h 579"/>
                  <a:gd name="T56" fmla="*/ 1294 w 1587"/>
                  <a:gd name="T57" fmla="*/ 445 h 579"/>
                  <a:gd name="T58" fmla="*/ 1404 w 1587"/>
                  <a:gd name="T59" fmla="*/ 402 h 579"/>
                  <a:gd name="T60" fmla="*/ 1481 w 1587"/>
                  <a:gd name="T61" fmla="*/ 353 h 579"/>
                  <a:gd name="T62" fmla="*/ 1518 w 1587"/>
                  <a:gd name="T63" fmla="*/ 301 h 579"/>
                  <a:gd name="T64" fmla="*/ 1520 w 1587"/>
                  <a:gd name="T65" fmla="*/ 266 h 579"/>
                  <a:gd name="T66" fmla="*/ 1498 w 1587"/>
                  <a:gd name="T67" fmla="*/ 228 h 579"/>
                  <a:gd name="T68" fmla="*/ 1431 w 1587"/>
                  <a:gd name="T69" fmla="*/ 174 h 579"/>
                  <a:gd name="T70" fmla="*/ 1257 w 1587"/>
                  <a:gd name="T71" fmla="*/ 105 h 579"/>
                  <a:gd name="T72" fmla="*/ 1054 w 1587"/>
                  <a:gd name="T73" fmla="*/ 65 h 579"/>
                  <a:gd name="T74" fmla="*/ 1029 w 1587"/>
                  <a:gd name="T75" fmla="*/ 48 h 579"/>
                  <a:gd name="T76" fmla="*/ 1027 w 1587"/>
                  <a:gd name="T77" fmla="*/ 22 h 579"/>
                  <a:gd name="T78" fmla="*/ 1050 w 1587"/>
                  <a:gd name="T79" fmla="*/ 1 h 579"/>
                  <a:gd name="T80" fmla="*/ 1159 w 1587"/>
                  <a:gd name="T81" fmla="*/ 15 h 579"/>
                  <a:gd name="T82" fmla="*/ 1381 w 1587"/>
                  <a:gd name="T83" fmla="*/ 77 h 579"/>
                  <a:gd name="T84" fmla="*/ 1489 w 1587"/>
                  <a:gd name="T85" fmla="*/ 132 h 579"/>
                  <a:gd name="T86" fmla="*/ 1552 w 1587"/>
                  <a:gd name="T87" fmla="*/ 187 h 579"/>
                  <a:gd name="T88" fmla="*/ 1584 w 1587"/>
                  <a:gd name="T89" fmla="*/ 252 h 579"/>
                  <a:gd name="T90" fmla="*/ 1583 w 1587"/>
                  <a:gd name="T91" fmla="*/ 316 h 579"/>
                  <a:gd name="T92" fmla="*/ 1533 w 1587"/>
                  <a:gd name="T93" fmla="*/ 394 h 579"/>
                  <a:gd name="T94" fmla="*/ 1438 w 1587"/>
                  <a:gd name="T95" fmla="*/ 460 h 579"/>
                  <a:gd name="T96" fmla="*/ 1307 w 1587"/>
                  <a:gd name="T97" fmla="*/ 511 h 579"/>
                  <a:gd name="T98" fmla="*/ 1148 w 1587"/>
                  <a:gd name="T99" fmla="*/ 549 h 579"/>
                  <a:gd name="T100" fmla="*/ 938 w 1587"/>
                  <a:gd name="T101" fmla="*/ 57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87" h="579">
                    <a:moveTo>
                      <a:pt x="794" y="579"/>
                    </a:moveTo>
                    <a:lnTo>
                      <a:pt x="794" y="579"/>
                    </a:lnTo>
                    <a:lnTo>
                      <a:pt x="722" y="578"/>
                    </a:lnTo>
                    <a:lnTo>
                      <a:pt x="649" y="573"/>
                    </a:lnTo>
                    <a:lnTo>
                      <a:pt x="578" y="567"/>
                    </a:lnTo>
                    <a:lnTo>
                      <a:pt x="543" y="563"/>
                    </a:lnTo>
                    <a:lnTo>
                      <a:pt x="508" y="559"/>
                    </a:lnTo>
                    <a:lnTo>
                      <a:pt x="473" y="554"/>
                    </a:lnTo>
                    <a:lnTo>
                      <a:pt x="439" y="549"/>
                    </a:lnTo>
                    <a:lnTo>
                      <a:pt x="406" y="542"/>
                    </a:lnTo>
                    <a:lnTo>
                      <a:pt x="374" y="535"/>
                    </a:lnTo>
                    <a:lnTo>
                      <a:pt x="342" y="528"/>
                    </a:lnTo>
                    <a:lnTo>
                      <a:pt x="311" y="520"/>
                    </a:lnTo>
                    <a:lnTo>
                      <a:pt x="281" y="511"/>
                    </a:lnTo>
                    <a:lnTo>
                      <a:pt x="253" y="502"/>
                    </a:lnTo>
                    <a:lnTo>
                      <a:pt x="225" y="493"/>
                    </a:lnTo>
                    <a:lnTo>
                      <a:pt x="199" y="482"/>
                    </a:lnTo>
                    <a:lnTo>
                      <a:pt x="173" y="471"/>
                    </a:lnTo>
                    <a:lnTo>
                      <a:pt x="149" y="460"/>
                    </a:lnTo>
                    <a:lnTo>
                      <a:pt x="128" y="448"/>
                    </a:lnTo>
                    <a:lnTo>
                      <a:pt x="107" y="436"/>
                    </a:lnTo>
                    <a:lnTo>
                      <a:pt x="87" y="422"/>
                    </a:lnTo>
                    <a:lnTo>
                      <a:pt x="70" y="409"/>
                    </a:lnTo>
                    <a:lnTo>
                      <a:pt x="54" y="394"/>
                    </a:lnTo>
                    <a:lnTo>
                      <a:pt x="41" y="380"/>
                    </a:lnTo>
                    <a:lnTo>
                      <a:pt x="28" y="364"/>
                    </a:lnTo>
                    <a:lnTo>
                      <a:pt x="18" y="349"/>
                    </a:lnTo>
                    <a:lnTo>
                      <a:pt x="11" y="332"/>
                    </a:lnTo>
                    <a:lnTo>
                      <a:pt x="5" y="316"/>
                    </a:lnTo>
                    <a:lnTo>
                      <a:pt x="1" y="298"/>
                    </a:lnTo>
                    <a:lnTo>
                      <a:pt x="0" y="281"/>
                    </a:lnTo>
                    <a:lnTo>
                      <a:pt x="0" y="281"/>
                    </a:lnTo>
                    <a:lnTo>
                      <a:pt x="0" y="266"/>
                    </a:lnTo>
                    <a:lnTo>
                      <a:pt x="3" y="252"/>
                    </a:lnTo>
                    <a:lnTo>
                      <a:pt x="7" y="238"/>
                    </a:lnTo>
                    <a:lnTo>
                      <a:pt x="12" y="225"/>
                    </a:lnTo>
                    <a:lnTo>
                      <a:pt x="19" y="212"/>
                    </a:lnTo>
                    <a:lnTo>
                      <a:pt x="26" y="199"/>
                    </a:lnTo>
                    <a:lnTo>
                      <a:pt x="36" y="187"/>
                    </a:lnTo>
                    <a:lnTo>
                      <a:pt x="46" y="175"/>
                    </a:lnTo>
                    <a:lnTo>
                      <a:pt x="58" y="164"/>
                    </a:lnTo>
                    <a:lnTo>
                      <a:pt x="71" y="152"/>
                    </a:lnTo>
                    <a:lnTo>
                      <a:pt x="84" y="142"/>
                    </a:lnTo>
                    <a:lnTo>
                      <a:pt x="100" y="132"/>
                    </a:lnTo>
                    <a:lnTo>
                      <a:pt x="115" y="121"/>
                    </a:lnTo>
                    <a:lnTo>
                      <a:pt x="132" y="112"/>
                    </a:lnTo>
                    <a:lnTo>
                      <a:pt x="149" y="103"/>
                    </a:lnTo>
                    <a:lnTo>
                      <a:pt x="167" y="93"/>
                    </a:lnTo>
                    <a:lnTo>
                      <a:pt x="206" y="77"/>
                    </a:lnTo>
                    <a:lnTo>
                      <a:pt x="248" y="61"/>
                    </a:lnTo>
                    <a:lnTo>
                      <a:pt x="291" y="48"/>
                    </a:lnTo>
                    <a:lnTo>
                      <a:pt x="336" y="35"/>
                    </a:lnTo>
                    <a:lnTo>
                      <a:pt x="382" y="24"/>
                    </a:lnTo>
                    <a:lnTo>
                      <a:pt x="430" y="15"/>
                    </a:lnTo>
                    <a:lnTo>
                      <a:pt x="478" y="6"/>
                    </a:lnTo>
                    <a:lnTo>
                      <a:pt x="525" y="0"/>
                    </a:lnTo>
                    <a:lnTo>
                      <a:pt x="525" y="0"/>
                    </a:lnTo>
                    <a:lnTo>
                      <a:pt x="531" y="0"/>
                    </a:lnTo>
                    <a:lnTo>
                      <a:pt x="538" y="1"/>
                    </a:lnTo>
                    <a:lnTo>
                      <a:pt x="544" y="3"/>
                    </a:lnTo>
                    <a:lnTo>
                      <a:pt x="549" y="6"/>
                    </a:lnTo>
                    <a:lnTo>
                      <a:pt x="554" y="10"/>
                    </a:lnTo>
                    <a:lnTo>
                      <a:pt x="558" y="16"/>
                    </a:lnTo>
                    <a:lnTo>
                      <a:pt x="560" y="22"/>
                    </a:lnTo>
                    <a:lnTo>
                      <a:pt x="562" y="28"/>
                    </a:lnTo>
                    <a:lnTo>
                      <a:pt x="562" y="28"/>
                    </a:lnTo>
                    <a:lnTo>
                      <a:pt x="562" y="35"/>
                    </a:lnTo>
                    <a:lnTo>
                      <a:pt x="561" y="42"/>
                    </a:lnTo>
                    <a:lnTo>
                      <a:pt x="558" y="48"/>
                    </a:lnTo>
                    <a:lnTo>
                      <a:pt x="555" y="53"/>
                    </a:lnTo>
                    <a:lnTo>
                      <a:pt x="551" y="57"/>
                    </a:lnTo>
                    <a:lnTo>
                      <a:pt x="546" y="61"/>
                    </a:lnTo>
                    <a:lnTo>
                      <a:pt x="540" y="64"/>
                    </a:lnTo>
                    <a:lnTo>
                      <a:pt x="533" y="65"/>
                    </a:lnTo>
                    <a:lnTo>
                      <a:pt x="533" y="65"/>
                    </a:lnTo>
                    <a:lnTo>
                      <a:pt x="478" y="74"/>
                    </a:lnTo>
                    <a:lnTo>
                      <a:pt x="425" y="83"/>
                    </a:lnTo>
                    <a:lnTo>
                      <a:pt x="376" y="93"/>
                    </a:lnTo>
                    <a:lnTo>
                      <a:pt x="331" y="105"/>
                    </a:lnTo>
                    <a:lnTo>
                      <a:pt x="289" y="117"/>
                    </a:lnTo>
                    <a:lnTo>
                      <a:pt x="251" y="131"/>
                    </a:lnTo>
                    <a:lnTo>
                      <a:pt x="216" y="145"/>
                    </a:lnTo>
                    <a:lnTo>
                      <a:pt x="185" y="159"/>
                    </a:lnTo>
                    <a:lnTo>
                      <a:pt x="157" y="174"/>
                    </a:lnTo>
                    <a:lnTo>
                      <a:pt x="133" y="190"/>
                    </a:lnTo>
                    <a:lnTo>
                      <a:pt x="113" y="205"/>
                    </a:lnTo>
                    <a:lnTo>
                      <a:pt x="104" y="212"/>
                    </a:lnTo>
                    <a:lnTo>
                      <a:pt x="96" y="221"/>
                    </a:lnTo>
                    <a:lnTo>
                      <a:pt x="89" y="228"/>
                    </a:lnTo>
                    <a:lnTo>
                      <a:pt x="83" y="236"/>
                    </a:lnTo>
                    <a:lnTo>
                      <a:pt x="78" y="243"/>
                    </a:lnTo>
                    <a:lnTo>
                      <a:pt x="74" y="251"/>
                    </a:lnTo>
                    <a:lnTo>
                      <a:pt x="71" y="259"/>
                    </a:lnTo>
                    <a:lnTo>
                      <a:pt x="68" y="266"/>
                    </a:lnTo>
                    <a:lnTo>
                      <a:pt x="67" y="273"/>
                    </a:lnTo>
                    <a:lnTo>
                      <a:pt x="67" y="281"/>
                    </a:lnTo>
                    <a:lnTo>
                      <a:pt x="67" y="281"/>
                    </a:lnTo>
                    <a:lnTo>
                      <a:pt x="67" y="291"/>
                    </a:lnTo>
                    <a:lnTo>
                      <a:pt x="70" y="301"/>
                    </a:lnTo>
                    <a:lnTo>
                      <a:pt x="74" y="312"/>
                    </a:lnTo>
                    <a:lnTo>
                      <a:pt x="80" y="322"/>
                    </a:lnTo>
                    <a:lnTo>
                      <a:pt x="87" y="332"/>
                    </a:lnTo>
                    <a:lnTo>
                      <a:pt x="97" y="343"/>
                    </a:lnTo>
                    <a:lnTo>
                      <a:pt x="107" y="353"/>
                    </a:lnTo>
                    <a:lnTo>
                      <a:pt x="119" y="363"/>
                    </a:lnTo>
                    <a:lnTo>
                      <a:pt x="133" y="373"/>
                    </a:lnTo>
                    <a:lnTo>
                      <a:pt x="148" y="383"/>
                    </a:lnTo>
                    <a:lnTo>
                      <a:pt x="165" y="392"/>
                    </a:lnTo>
                    <a:lnTo>
                      <a:pt x="184" y="402"/>
                    </a:lnTo>
                    <a:lnTo>
                      <a:pt x="203" y="411"/>
                    </a:lnTo>
                    <a:lnTo>
                      <a:pt x="224" y="420"/>
                    </a:lnTo>
                    <a:lnTo>
                      <a:pt x="246" y="429"/>
                    </a:lnTo>
                    <a:lnTo>
                      <a:pt x="270" y="438"/>
                    </a:lnTo>
                    <a:lnTo>
                      <a:pt x="294" y="445"/>
                    </a:lnTo>
                    <a:lnTo>
                      <a:pt x="320" y="453"/>
                    </a:lnTo>
                    <a:lnTo>
                      <a:pt x="347" y="461"/>
                    </a:lnTo>
                    <a:lnTo>
                      <a:pt x="375" y="468"/>
                    </a:lnTo>
                    <a:lnTo>
                      <a:pt x="404" y="474"/>
                    </a:lnTo>
                    <a:lnTo>
                      <a:pt x="435" y="480"/>
                    </a:lnTo>
                    <a:lnTo>
                      <a:pt x="466" y="487"/>
                    </a:lnTo>
                    <a:lnTo>
                      <a:pt x="499" y="492"/>
                    </a:lnTo>
                    <a:lnTo>
                      <a:pt x="532" y="496"/>
                    </a:lnTo>
                    <a:lnTo>
                      <a:pt x="568" y="500"/>
                    </a:lnTo>
                    <a:lnTo>
                      <a:pt x="603" y="504"/>
                    </a:lnTo>
                    <a:lnTo>
                      <a:pt x="639" y="507"/>
                    </a:lnTo>
                    <a:lnTo>
                      <a:pt x="676" y="509"/>
                    </a:lnTo>
                    <a:lnTo>
                      <a:pt x="715" y="510"/>
                    </a:lnTo>
                    <a:lnTo>
                      <a:pt x="754" y="511"/>
                    </a:lnTo>
                    <a:lnTo>
                      <a:pt x="794" y="512"/>
                    </a:lnTo>
                    <a:lnTo>
                      <a:pt x="794" y="512"/>
                    </a:lnTo>
                    <a:lnTo>
                      <a:pt x="834" y="511"/>
                    </a:lnTo>
                    <a:lnTo>
                      <a:pt x="873" y="510"/>
                    </a:lnTo>
                    <a:lnTo>
                      <a:pt x="911" y="509"/>
                    </a:lnTo>
                    <a:lnTo>
                      <a:pt x="949" y="507"/>
                    </a:lnTo>
                    <a:lnTo>
                      <a:pt x="985" y="504"/>
                    </a:lnTo>
                    <a:lnTo>
                      <a:pt x="1020" y="500"/>
                    </a:lnTo>
                    <a:lnTo>
                      <a:pt x="1055" y="496"/>
                    </a:lnTo>
                    <a:lnTo>
                      <a:pt x="1088" y="492"/>
                    </a:lnTo>
                    <a:lnTo>
                      <a:pt x="1121" y="487"/>
                    </a:lnTo>
                    <a:lnTo>
                      <a:pt x="1152" y="480"/>
                    </a:lnTo>
                    <a:lnTo>
                      <a:pt x="1184" y="474"/>
                    </a:lnTo>
                    <a:lnTo>
                      <a:pt x="1212" y="468"/>
                    </a:lnTo>
                    <a:lnTo>
                      <a:pt x="1240" y="461"/>
                    </a:lnTo>
                    <a:lnTo>
                      <a:pt x="1267" y="453"/>
                    </a:lnTo>
                    <a:lnTo>
                      <a:pt x="1294" y="445"/>
                    </a:lnTo>
                    <a:lnTo>
                      <a:pt x="1318" y="438"/>
                    </a:lnTo>
                    <a:lnTo>
                      <a:pt x="1342" y="429"/>
                    </a:lnTo>
                    <a:lnTo>
                      <a:pt x="1364" y="420"/>
                    </a:lnTo>
                    <a:lnTo>
                      <a:pt x="1384" y="411"/>
                    </a:lnTo>
                    <a:lnTo>
                      <a:pt x="1404" y="402"/>
                    </a:lnTo>
                    <a:lnTo>
                      <a:pt x="1423" y="392"/>
                    </a:lnTo>
                    <a:lnTo>
                      <a:pt x="1439" y="383"/>
                    </a:lnTo>
                    <a:lnTo>
                      <a:pt x="1455" y="373"/>
                    </a:lnTo>
                    <a:lnTo>
                      <a:pt x="1468" y="363"/>
                    </a:lnTo>
                    <a:lnTo>
                      <a:pt x="1481" y="353"/>
                    </a:lnTo>
                    <a:lnTo>
                      <a:pt x="1491" y="343"/>
                    </a:lnTo>
                    <a:lnTo>
                      <a:pt x="1500" y="332"/>
                    </a:lnTo>
                    <a:lnTo>
                      <a:pt x="1507" y="322"/>
                    </a:lnTo>
                    <a:lnTo>
                      <a:pt x="1514" y="312"/>
                    </a:lnTo>
                    <a:lnTo>
                      <a:pt x="1518" y="301"/>
                    </a:lnTo>
                    <a:lnTo>
                      <a:pt x="1521" y="291"/>
                    </a:lnTo>
                    <a:lnTo>
                      <a:pt x="1521" y="281"/>
                    </a:lnTo>
                    <a:lnTo>
                      <a:pt x="1521" y="281"/>
                    </a:lnTo>
                    <a:lnTo>
                      <a:pt x="1521" y="273"/>
                    </a:lnTo>
                    <a:lnTo>
                      <a:pt x="1520" y="266"/>
                    </a:lnTo>
                    <a:lnTo>
                      <a:pt x="1517" y="259"/>
                    </a:lnTo>
                    <a:lnTo>
                      <a:pt x="1514" y="251"/>
                    </a:lnTo>
                    <a:lnTo>
                      <a:pt x="1510" y="243"/>
                    </a:lnTo>
                    <a:lnTo>
                      <a:pt x="1504" y="236"/>
                    </a:lnTo>
                    <a:lnTo>
                      <a:pt x="1498" y="228"/>
                    </a:lnTo>
                    <a:lnTo>
                      <a:pt x="1492" y="221"/>
                    </a:lnTo>
                    <a:lnTo>
                      <a:pt x="1484" y="212"/>
                    </a:lnTo>
                    <a:lnTo>
                      <a:pt x="1474" y="205"/>
                    </a:lnTo>
                    <a:lnTo>
                      <a:pt x="1455" y="190"/>
                    </a:lnTo>
                    <a:lnTo>
                      <a:pt x="1431" y="174"/>
                    </a:lnTo>
                    <a:lnTo>
                      <a:pt x="1403" y="159"/>
                    </a:lnTo>
                    <a:lnTo>
                      <a:pt x="1372" y="145"/>
                    </a:lnTo>
                    <a:lnTo>
                      <a:pt x="1337" y="131"/>
                    </a:lnTo>
                    <a:lnTo>
                      <a:pt x="1298" y="117"/>
                    </a:lnTo>
                    <a:lnTo>
                      <a:pt x="1257" y="105"/>
                    </a:lnTo>
                    <a:lnTo>
                      <a:pt x="1211" y="93"/>
                    </a:lnTo>
                    <a:lnTo>
                      <a:pt x="1163" y="83"/>
                    </a:lnTo>
                    <a:lnTo>
                      <a:pt x="1110" y="74"/>
                    </a:lnTo>
                    <a:lnTo>
                      <a:pt x="1054" y="65"/>
                    </a:lnTo>
                    <a:lnTo>
                      <a:pt x="1054" y="65"/>
                    </a:lnTo>
                    <a:lnTo>
                      <a:pt x="1048" y="64"/>
                    </a:lnTo>
                    <a:lnTo>
                      <a:pt x="1042" y="61"/>
                    </a:lnTo>
                    <a:lnTo>
                      <a:pt x="1037" y="57"/>
                    </a:lnTo>
                    <a:lnTo>
                      <a:pt x="1032" y="53"/>
                    </a:lnTo>
                    <a:lnTo>
                      <a:pt x="1029" y="48"/>
                    </a:lnTo>
                    <a:lnTo>
                      <a:pt x="1027" y="42"/>
                    </a:lnTo>
                    <a:lnTo>
                      <a:pt x="1025" y="35"/>
                    </a:lnTo>
                    <a:lnTo>
                      <a:pt x="1026" y="28"/>
                    </a:lnTo>
                    <a:lnTo>
                      <a:pt x="1026" y="28"/>
                    </a:lnTo>
                    <a:lnTo>
                      <a:pt x="1027" y="22"/>
                    </a:lnTo>
                    <a:lnTo>
                      <a:pt x="1030" y="16"/>
                    </a:lnTo>
                    <a:lnTo>
                      <a:pt x="1033" y="10"/>
                    </a:lnTo>
                    <a:lnTo>
                      <a:pt x="1039" y="6"/>
                    </a:lnTo>
                    <a:lnTo>
                      <a:pt x="1044" y="3"/>
                    </a:lnTo>
                    <a:lnTo>
                      <a:pt x="1050" y="1"/>
                    </a:lnTo>
                    <a:lnTo>
                      <a:pt x="1056" y="0"/>
                    </a:lnTo>
                    <a:lnTo>
                      <a:pt x="1062" y="0"/>
                    </a:lnTo>
                    <a:lnTo>
                      <a:pt x="1062" y="0"/>
                    </a:lnTo>
                    <a:lnTo>
                      <a:pt x="1111" y="6"/>
                    </a:lnTo>
                    <a:lnTo>
                      <a:pt x="1159" y="15"/>
                    </a:lnTo>
                    <a:lnTo>
                      <a:pt x="1205" y="24"/>
                    </a:lnTo>
                    <a:lnTo>
                      <a:pt x="1252" y="35"/>
                    </a:lnTo>
                    <a:lnTo>
                      <a:pt x="1297" y="48"/>
                    </a:lnTo>
                    <a:lnTo>
                      <a:pt x="1341" y="61"/>
                    </a:lnTo>
                    <a:lnTo>
                      <a:pt x="1381" y="77"/>
                    </a:lnTo>
                    <a:lnTo>
                      <a:pt x="1421" y="93"/>
                    </a:lnTo>
                    <a:lnTo>
                      <a:pt x="1438" y="103"/>
                    </a:lnTo>
                    <a:lnTo>
                      <a:pt x="1456" y="112"/>
                    </a:lnTo>
                    <a:lnTo>
                      <a:pt x="1472" y="121"/>
                    </a:lnTo>
                    <a:lnTo>
                      <a:pt x="1489" y="132"/>
                    </a:lnTo>
                    <a:lnTo>
                      <a:pt x="1503" y="142"/>
                    </a:lnTo>
                    <a:lnTo>
                      <a:pt x="1517" y="152"/>
                    </a:lnTo>
                    <a:lnTo>
                      <a:pt x="1529" y="164"/>
                    </a:lnTo>
                    <a:lnTo>
                      <a:pt x="1542" y="175"/>
                    </a:lnTo>
                    <a:lnTo>
                      <a:pt x="1552" y="187"/>
                    </a:lnTo>
                    <a:lnTo>
                      <a:pt x="1561" y="199"/>
                    </a:lnTo>
                    <a:lnTo>
                      <a:pt x="1569" y="212"/>
                    </a:lnTo>
                    <a:lnTo>
                      <a:pt x="1576" y="225"/>
                    </a:lnTo>
                    <a:lnTo>
                      <a:pt x="1581" y="238"/>
                    </a:lnTo>
                    <a:lnTo>
                      <a:pt x="1584" y="252"/>
                    </a:lnTo>
                    <a:lnTo>
                      <a:pt x="1587" y="266"/>
                    </a:lnTo>
                    <a:lnTo>
                      <a:pt x="1587" y="281"/>
                    </a:lnTo>
                    <a:lnTo>
                      <a:pt x="1587" y="281"/>
                    </a:lnTo>
                    <a:lnTo>
                      <a:pt x="1586" y="298"/>
                    </a:lnTo>
                    <a:lnTo>
                      <a:pt x="1583" y="316"/>
                    </a:lnTo>
                    <a:lnTo>
                      <a:pt x="1577" y="332"/>
                    </a:lnTo>
                    <a:lnTo>
                      <a:pt x="1570" y="349"/>
                    </a:lnTo>
                    <a:lnTo>
                      <a:pt x="1559" y="364"/>
                    </a:lnTo>
                    <a:lnTo>
                      <a:pt x="1547" y="380"/>
                    </a:lnTo>
                    <a:lnTo>
                      <a:pt x="1533" y="394"/>
                    </a:lnTo>
                    <a:lnTo>
                      <a:pt x="1518" y="409"/>
                    </a:lnTo>
                    <a:lnTo>
                      <a:pt x="1500" y="422"/>
                    </a:lnTo>
                    <a:lnTo>
                      <a:pt x="1481" y="436"/>
                    </a:lnTo>
                    <a:lnTo>
                      <a:pt x="1460" y="448"/>
                    </a:lnTo>
                    <a:lnTo>
                      <a:pt x="1438" y="460"/>
                    </a:lnTo>
                    <a:lnTo>
                      <a:pt x="1414" y="471"/>
                    </a:lnTo>
                    <a:lnTo>
                      <a:pt x="1389" y="482"/>
                    </a:lnTo>
                    <a:lnTo>
                      <a:pt x="1363" y="493"/>
                    </a:lnTo>
                    <a:lnTo>
                      <a:pt x="1335" y="502"/>
                    </a:lnTo>
                    <a:lnTo>
                      <a:pt x="1307" y="511"/>
                    </a:lnTo>
                    <a:lnTo>
                      <a:pt x="1277" y="520"/>
                    </a:lnTo>
                    <a:lnTo>
                      <a:pt x="1246" y="528"/>
                    </a:lnTo>
                    <a:lnTo>
                      <a:pt x="1215" y="535"/>
                    </a:lnTo>
                    <a:lnTo>
                      <a:pt x="1181" y="542"/>
                    </a:lnTo>
                    <a:lnTo>
                      <a:pt x="1148" y="549"/>
                    </a:lnTo>
                    <a:lnTo>
                      <a:pt x="1114" y="554"/>
                    </a:lnTo>
                    <a:lnTo>
                      <a:pt x="1080" y="559"/>
                    </a:lnTo>
                    <a:lnTo>
                      <a:pt x="1045" y="563"/>
                    </a:lnTo>
                    <a:lnTo>
                      <a:pt x="1010" y="567"/>
                    </a:lnTo>
                    <a:lnTo>
                      <a:pt x="938" y="573"/>
                    </a:lnTo>
                    <a:lnTo>
                      <a:pt x="866" y="578"/>
                    </a:lnTo>
                    <a:lnTo>
                      <a:pt x="794" y="579"/>
                    </a:lnTo>
                    <a:lnTo>
                      <a:pt x="794" y="5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4DD753B-B8C8-4E07-9BD0-65470723E47B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0000">
              <a:off x="3338607" y="2679212"/>
              <a:ext cx="193192" cy="197543"/>
              <a:chOff x="2679700" y="4329113"/>
              <a:chExt cx="352426" cy="360363"/>
            </a:xfrm>
            <a:solidFill>
              <a:schemeClr val="bg1"/>
            </a:solidFill>
          </p:grpSpPr>
          <p:sp>
            <p:nvSpPr>
              <p:cNvPr id="93" name="Freeform 334">
                <a:extLst>
                  <a:ext uri="{FF2B5EF4-FFF2-40B4-BE49-F238E27FC236}">
                    <a16:creationId xmlns:a16="http://schemas.microsoft.com/office/drawing/2014/main" id="{5C4017B7-84AC-46F5-86D0-FDEA5F2C0E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9863" y="4329113"/>
                <a:ext cx="120650" cy="119063"/>
              </a:xfrm>
              <a:custGeom>
                <a:avLst/>
                <a:gdLst>
                  <a:gd name="T0" fmla="*/ 204 w 454"/>
                  <a:gd name="T1" fmla="*/ 452 h 453"/>
                  <a:gd name="T2" fmla="*/ 140 w 454"/>
                  <a:gd name="T3" fmla="*/ 435 h 453"/>
                  <a:gd name="T4" fmla="*/ 83 w 454"/>
                  <a:gd name="T5" fmla="*/ 402 h 453"/>
                  <a:gd name="T6" fmla="*/ 40 w 454"/>
                  <a:gd name="T7" fmla="*/ 353 h 453"/>
                  <a:gd name="T8" fmla="*/ 10 w 454"/>
                  <a:gd name="T9" fmla="*/ 294 h 453"/>
                  <a:gd name="T10" fmla="*/ 0 w 454"/>
                  <a:gd name="T11" fmla="*/ 227 h 453"/>
                  <a:gd name="T12" fmla="*/ 5 w 454"/>
                  <a:gd name="T13" fmla="*/ 181 h 453"/>
                  <a:gd name="T14" fmla="*/ 28 w 454"/>
                  <a:gd name="T15" fmla="*/ 119 h 453"/>
                  <a:gd name="T16" fmla="*/ 67 w 454"/>
                  <a:gd name="T17" fmla="*/ 67 h 453"/>
                  <a:gd name="T18" fmla="*/ 119 w 454"/>
                  <a:gd name="T19" fmla="*/ 27 h 453"/>
                  <a:gd name="T20" fmla="*/ 182 w 454"/>
                  <a:gd name="T21" fmla="*/ 5 h 453"/>
                  <a:gd name="T22" fmla="*/ 227 w 454"/>
                  <a:gd name="T23" fmla="*/ 0 h 453"/>
                  <a:gd name="T24" fmla="*/ 294 w 454"/>
                  <a:gd name="T25" fmla="*/ 10 h 453"/>
                  <a:gd name="T26" fmla="*/ 354 w 454"/>
                  <a:gd name="T27" fmla="*/ 38 h 453"/>
                  <a:gd name="T28" fmla="*/ 402 w 454"/>
                  <a:gd name="T29" fmla="*/ 83 h 453"/>
                  <a:gd name="T30" fmla="*/ 437 w 454"/>
                  <a:gd name="T31" fmla="*/ 138 h 453"/>
                  <a:gd name="T32" fmla="*/ 453 w 454"/>
                  <a:gd name="T33" fmla="*/ 204 h 453"/>
                  <a:gd name="T34" fmla="*/ 453 w 454"/>
                  <a:gd name="T35" fmla="*/ 249 h 453"/>
                  <a:gd name="T36" fmla="*/ 437 w 454"/>
                  <a:gd name="T37" fmla="*/ 315 h 453"/>
                  <a:gd name="T38" fmla="*/ 402 w 454"/>
                  <a:gd name="T39" fmla="*/ 371 h 453"/>
                  <a:gd name="T40" fmla="*/ 354 w 454"/>
                  <a:gd name="T41" fmla="*/ 415 h 453"/>
                  <a:gd name="T42" fmla="*/ 294 w 454"/>
                  <a:gd name="T43" fmla="*/ 443 h 453"/>
                  <a:gd name="T44" fmla="*/ 227 w 454"/>
                  <a:gd name="T45" fmla="*/ 453 h 453"/>
                  <a:gd name="T46" fmla="*/ 227 w 454"/>
                  <a:gd name="T47" fmla="*/ 56 h 453"/>
                  <a:gd name="T48" fmla="*/ 177 w 454"/>
                  <a:gd name="T49" fmla="*/ 65 h 453"/>
                  <a:gd name="T50" fmla="*/ 133 w 454"/>
                  <a:gd name="T51" fmla="*/ 86 h 453"/>
                  <a:gd name="T52" fmla="*/ 96 w 454"/>
                  <a:gd name="T53" fmla="*/ 119 h 453"/>
                  <a:gd name="T54" fmla="*/ 71 w 454"/>
                  <a:gd name="T55" fmla="*/ 160 h 453"/>
                  <a:gd name="T56" fmla="*/ 58 w 454"/>
                  <a:gd name="T57" fmla="*/ 209 h 453"/>
                  <a:gd name="T58" fmla="*/ 58 w 454"/>
                  <a:gd name="T59" fmla="*/ 244 h 453"/>
                  <a:gd name="T60" fmla="*/ 71 w 454"/>
                  <a:gd name="T61" fmla="*/ 293 h 453"/>
                  <a:gd name="T62" fmla="*/ 96 w 454"/>
                  <a:gd name="T63" fmla="*/ 335 h 453"/>
                  <a:gd name="T64" fmla="*/ 133 w 454"/>
                  <a:gd name="T65" fmla="*/ 368 h 453"/>
                  <a:gd name="T66" fmla="*/ 177 w 454"/>
                  <a:gd name="T67" fmla="*/ 389 h 453"/>
                  <a:gd name="T68" fmla="*/ 227 w 454"/>
                  <a:gd name="T69" fmla="*/ 397 h 453"/>
                  <a:gd name="T70" fmla="*/ 262 w 454"/>
                  <a:gd name="T71" fmla="*/ 394 h 453"/>
                  <a:gd name="T72" fmla="*/ 308 w 454"/>
                  <a:gd name="T73" fmla="*/ 377 h 453"/>
                  <a:gd name="T74" fmla="*/ 348 w 454"/>
                  <a:gd name="T75" fmla="*/ 347 h 453"/>
                  <a:gd name="T76" fmla="*/ 377 w 454"/>
                  <a:gd name="T77" fmla="*/ 308 h 453"/>
                  <a:gd name="T78" fmla="*/ 394 w 454"/>
                  <a:gd name="T79" fmla="*/ 260 h 453"/>
                  <a:gd name="T80" fmla="*/ 397 w 454"/>
                  <a:gd name="T81" fmla="*/ 227 h 453"/>
                  <a:gd name="T82" fmla="*/ 390 w 454"/>
                  <a:gd name="T83" fmla="*/ 177 h 453"/>
                  <a:gd name="T84" fmla="*/ 368 w 454"/>
                  <a:gd name="T85" fmla="*/ 131 h 453"/>
                  <a:gd name="T86" fmla="*/ 336 w 454"/>
                  <a:gd name="T87" fmla="*/ 96 h 453"/>
                  <a:gd name="T88" fmla="*/ 293 w 454"/>
                  <a:gd name="T89" fmla="*/ 70 h 453"/>
                  <a:gd name="T90" fmla="*/ 245 w 454"/>
                  <a:gd name="T91" fmla="*/ 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4" h="453">
                    <a:moveTo>
                      <a:pt x="227" y="453"/>
                    </a:moveTo>
                    <a:lnTo>
                      <a:pt x="227" y="453"/>
                    </a:lnTo>
                    <a:lnTo>
                      <a:pt x="204" y="452"/>
                    </a:lnTo>
                    <a:lnTo>
                      <a:pt x="182" y="448"/>
                    </a:lnTo>
                    <a:lnTo>
                      <a:pt x="160" y="443"/>
                    </a:lnTo>
                    <a:lnTo>
                      <a:pt x="140" y="435"/>
                    </a:lnTo>
                    <a:lnTo>
                      <a:pt x="119" y="426"/>
                    </a:lnTo>
                    <a:lnTo>
                      <a:pt x="100" y="415"/>
                    </a:lnTo>
                    <a:lnTo>
                      <a:pt x="83" y="402"/>
                    </a:lnTo>
                    <a:lnTo>
                      <a:pt x="67" y="387"/>
                    </a:lnTo>
                    <a:lnTo>
                      <a:pt x="53" y="371"/>
                    </a:lnTo>
                    <a:lnTo>
                      <a:pt x="40" y="353"/>
                    </a:lnTo>
                    <a:lnTo>
                      <a:pt x="28" y="334"/>
                    </a:lnTo>
                    <a:lnTo>
                      <a:pt x="18" y="315"/>
                    </a:lnTo>
                    <a:lnTo>
                      <a:pt x="10" y="294"/>
                    </a:lnTo>
                    <a:lnTo>
                      <a:pt x="5" y="273"/>
                    </a:lnTo>
                    <a:lnTo>
                      <a:pt x="1" y="249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04"/>
                    </a:lnTo>
                    <a:lnTo>
                      <a:pt x="5" y="181"/>
                    </a:lnTo>
                    <a:lnTo>
                      <a:pt x="10" y="159"/>
                    </a:lnTo>
                    <a:lnTo>
                      <a:pt x="18" y="138"/>
                    </a:lnTo>
                    <a:lnTo>
                      <a:pt x="28" y="119"/>
                    </a:lnTo>
                    <a:lnTo>
                      <a:pt x="40" y="100"/>
                    </a:lnTo>
                    <a:lnTo>
                      <a:pt x="53" y="83"/>
                    </a:lnTo>
                    <a:lnTo>
                      <a:pt x="67" y="67"/>
                    </a:lnTo>
                    <a:lnTo>
                      <a:pt x="83" y="51"/>
                    </a:lnTo>
                    <a:lnTo>
                      <a:pt x="100" y="38"/>
                    </a:lnTo>
                    <a:lnTo>
                      <a:pt x="119" y="27"/>
                    </a:lnTo>
                    <a:lnTo>
                      <a:pt x="140" y="18"/>
                    </a:lnTo>
                    <a:lnTo>
                      <a:pt x="160" y="10"/>
                    </a:lnTo>
                    <a:lnTo>
                      <a:pt x="182" y="5"/>
                    </a:lnTo>
                    <a:lnTo>
                      <a:pt x="204" y="1"/>
                    </a:lnTo>
                    <a:lnTo>
                      <a:pt x="227" y="0"/>
                    </a:lnTo>
                    <a:lnTo>
                      <a:pt x="227" y="0"/>
                    </a:lnTo>
                    <a:lnTo>
                      <a:pt x="251" y="1"/>
                    </a:lnTo>
                    <a:lnTo>
                      <a:pt x="273" y="5"/>
                    </a:lnTo>
                    <a:lnTo>
                      <a:pt x="294" y="10"/>
                    </a:lnTo>
                    <a:lnTo>
                      <a:pt x="315" y="18"/>
                    </a:lnTo>
                    <a:lnTo>
                      <a:pt x="336" y="27"/>
                    </a:lnTo>
                    <a:lnTo>
                      <a:pt x="354" y="38"/>
                    </a:lnTo>
                    <a:lnTo>
                      <a:pt x="372" y="51"/>
                    </a:lnTo>
                    <a:lnTo>
                      <a:pt x="387" y="67"/>
                    </a:lnTo>
                    <a:lnTo>
                      <a:pt x="402" y="83"/>
                    </a:lnTo>
                    <a:lnTo>
                      <a:pt x="415" y="100"/>
                    </a:lnTo>
                    <a:lnTo>
                      <a:pt x="426" y="119"/>
                    </a:lnTo>
                    <a:lnTo>
                      <a:pt x="437" y="138"/>
                    </a:lnTo>
                    <a:lnTo>
                      <a:pt x="444" y="159"/>
                    </a:lnTo>
                    <a:lnTo>
                      <a:pt x="450" y="181"/>
                    </a:lnTo>
                    <a:lnTo>
                      <a:pt x="453" y="204"/>
                    </a:lnTo>
                    <a:lnTo>
                      <a:pt x="454" y="227"/>
                    </a:lnTo>
                    <a:lnTo>
                      <a:pt x="454" y="227"/>
                    </a:lnTo>
                    <a:lnTo>
                      <a:pt x="453" y="249"/>
                    </a:lnTo>
                    <a:lnTo>
                      <a:pt x="450" y="273"/>
                    </a:lnTo>
                    <a:lnTo>
                      <a:pt x="444" y="294"/>
                    </a:lnTo>
                    <a:lnTo>
                      <a:pt x="437" y="315"/>
                    </a:lnTo>
                    <a:lnTo>
                      <a:pt x="426" y="334"/>
                    </a:lnTo>
                    <a:lnTo>
                      <a:pt x="415" y="353"/>
                    </a:lnTo>
                    <a:lnTo>
                      <a:pt x="402" y="371"/>
                    </a:lnTo>
                    <a:lnTo>
                      <a:pt x="387" y="387"/>
                    </a:lnTo>
                    <a:lnTo>
                      <a:pt x="372" y="402"/>
                    </a:lnTo>
                    <a:lnTo>
                      <a:pt x="354" y="415"/>
                    </a:lnTo>
                    <a:lnTo>
                      <a:pt x="336" y="426"/>
                    </a:lnTo>
                    <a:lnTo>
                      <a:pt x="315" y="435"/>
                    </a:lnTo>
                    <a:lnTo>
                      <a:pt x="294" y="443"/>
                    </a:lnTo>
                    <a:lnTo>
                      <a:pt x="273" y="448"/>
                    </a:lnTo>
                    <a:lnTo>
                      <a:pt x="251" y="452"/>
                    </a:lnTo>
                    <a:lnTo>
                      <a:pt x="227" y="453"/>
                    </a:lnTo>
                    <a:lnTo>
                      <a:pt x="227" y="453"/>
                    </a:lnTo>
                    <a:close/>
                    <a:moveTo>
                      <a:pt x="227" y="56"/>
                    </a:moveTo>
                    <a:lnTo>
                      <a:pt x="227" y="56"/>
                    </a:lnTo>
                    <a:lnTo>
                      <a:pt x="210" y="57"/>
                    </a:lnTo>
                    <a:lnTo>
                      <a:pt x="193" y="61"/>
                    </a:lnTo>
                    <a:lnTo>
                      <a:pt x="177" y="65"/>
                    </a:lnTo>
                    <a:lnTo>
                      <a:pt x="161" y="70"/>
                    </a:lnTo>
                    <a:lnTo>
                      <a:pt x="147" y="78"/>
                    </a:lnTo>
                    <a:lnTo>
                      <a:pt x="133" y="86"/>
                    </a:lnTo>
                    <a:lnTo>
                      <a:pt x="119" y="96"/>
                    </a:lnTo>
                    <a:lnTo>
                      <a:pt x="107" y="107"/>
                    </a:lnTo>
                    <a:lnTo>
                      <a:pt x="96" y="119"/>
                    </a:lnTo>
                    <a:lnTo>
                      <a:pt x="86" y="131"/>
                    </a:lnTo>
                    <a:lnTo>
                      <a:pt x="78" y="145"/>
                    </a:lnTo>
                    <a:lnTo>
                      <a:pt x="71" y="160"/>
                    </a:lnTo>
                    <a:lnTo>
                      <a:pt x="65" y="177"/>
                    </a:lnTo>
                    <a:lnTo>
                      <a:pt x="61" y="193"/>
                    </a:lnTo>
                    <a:lnTo>
                      <a:pt x="58" y="209"/>
                    </a:lnTo>
                    <a:lnTo>
                      <a:pt x="57" y="227"/>
                    </a:lnTo>
                    <a:lnTo>
                      <a:pt x="57" y="227"/>
                    </a:lnTo>
                    <a:lnTo>
                      <a:pt x="58" y="244"/>
                    </a:lnTo>
                    <a:lnTo>
                      <a:pt x="61" y="260"/>
                    </a:lnTo>
                    <a:lnTo>
                      <a:pt x="65" y="278"/>
                    </a:lnTo>
                    <a:lnTo>
                      <a:pt x="71" y="293"/>
                    </a:lnTo>
                    <a:lnTo>
                      <a:pt x="78" y="308"/>
                    </a:lnTo>
                    <a:lnTo>
                      <a:pt x="86" y="322"/>
                    </a:lnTo>
                    <a:lnTo>
                      <a:pt x="96" y="335"/>
                    </a:lnTo>
                    <a:lnTo>
                      <a:pt x="107" y="347"/>
                    </a:lnTo>
                    <a:lnTo>
                      <a:pt x="119" y="357"/>
                    </a:lnTo>
                    <a:lnTo>
                      <a:pt x="133" y="368"/>
                    </a:lnTo>
                    <a:lnTo>
                      <a:pt x="147" y="377"/>
                    </a:lnTo>
                    <a:lnTo>
                      <a:pt x="161" y="384"/>
                    </a:lnTo>
                    <a:lnTo>
                      <a:pt x="177" y="389"/>
                    </a:lnTo>
                    <a:lnTo>
                      <a:pt x="193" y="394"/>
                    </a:lnTo>
                    <a:lnTo>
                      <a:pt x="210" y="396"/>
                    </a:lnTo>
                    <a:lnTo>
                      <a:pt x="227" y="397"/>
                    </a:lnTo>
                    <a:lnTo>
                      <a:pt x="227" y="397"/>
                    </a:lnTo>
                    <a:lnTo>
                      <a:pt x="245" y="396"/>
                    </a:lnTo>
                    <a:lnTo>
                      <a:pt x="262" y="394"/>
                    </a:lnTo>
                    <a:lnTo>
                      <a:pt x="278" y="389"/>
                    </a:lnTo>
                    <a:lnTo>
                      <a:pt x="293" y="384"/>
                    </a:lnTo>
                    <a:lnTo>
                      <a:pt x="308" y="377"/>
                    </a:lnTo>
                    <a:lnTo>
                      <a:pt x="322" y="368"/>
                    </a:lnTo>
                    <a:lnTo>
                      <a:pt x="336" y="357"/>
                    </a:lnTo>
                    <a:lnTo>
                      <a:pt x="348" y="347"/>
                    </a:lnTo>
                    <a:lnTo>
                      <a:pt x="359" y="335"/>
                    </a:lnTo>
                    <a:lnTo>
                      <a:pt x="368" y="322"/>
                    </a:lnTo>
                    <a:lnTo>
                      <a:pt x="377" y="308"/>
                    </a:lnTo>
                    <a:lnTo>
                      <a:pt x="384" y="293"/>
                    </a:lnTo>
                    <a:lnTo>
                      <a:pt x="390" y="278"/>
                    </a:lnTo>
                    <a:lnTo>
                      <a:pt x="394" y="260"/>
                    </a:lnTo>
                    <a:lnTo>
                      <a:pt x="396" y="244"/>
                    </a:lnTo>
                    <a:lnTo>
                      <a:pt x="397" y="227"/>
                    </a:lnTo>
                    <a:lnTo>
                      <a:pt x="397" y="227"/>
                    </a:lnTo>
                    <a:lnTo>
                      <a:pt x="396" y="209"/>
                    </a:lnTo>
                    <a:lnTo>
                      <a:pt x="394" y="193"/>
                    </a:lnTo>
                    <a:lnTo>
                      <a:pt x="390" y="177"/>
                    </a:lnTo>
                    <a:lnTo>
                      <a:pt x="384" y="160"/>
                    </a:lnTo>
                    <a:lnTo>
                      <a:pt x="377" y="145"/>
                    </a:lnTo>
                    <a:lnTo>
                      <a:pt x="368" y="131"/>
                    </a:lnTo>
                    <a:lnTo>
                      <a:pt x="359" y="119"/>
                    </a:lnTo>
                    <a:lnTo>
                      <a:pt x="348" y="107"/>
                    </a:lnTo>
                    <a:lnTo>
                      <a:pt x="336" y="96"/>
                    </a:lnTo>
                    <a:lnTo>
                      <a:pt x="322" y="86"/>
                    </a:lnTo>
                    <a:lnTo>
                      <a:pt x="308" y="78"/>
                    </a:lnTo>
                    <a:lnTo>
                      <a:pt x="293" y="70"/>
                    </a:lnTo>
                    <a:lnTo>
                      <a:pt x="278" y="65"/>
                    </a:lnTo>
                    <a:lnTo>
                      <a:pt x="262" y="61"/>
                    </a:lnTo>
                    <a:lnTo>
                      <a:pt x="245" y="57"/>
                    </a:lnTo>
                    <a:lnTo>
                      <a:pt x="227" y="56"/>
                    </a:lnTo>
                    <a:lnTo>
                      <a:pt x="22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5">
                <a:extLst>
                  <a:ext uri="{FF2B5EF4-FFF2-40B4-BE49-F238E27FC236}">
                    <a16:creationId xmlns:a16="http://schemas.microsoft.com/office/drawing/2014/main" id="{795D65D1-E375-4C57-A75D-47EC5F5467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9700" y="4464051"/>
                <a:ext cx="180975" cy="225425"/>
              </a:xfrm>
              <a:custGeom>
                <a:avLst/>
                <a:gdLst>
                  <a:gd name="T0" fmla="*/ 227 w 681"/>
                  <a:gd name="T1" fmla="*/ 850 h 850"/>
                  <a:gd name="T2" fmla="*/ 221 w 681"/>
                  <a:gd name="T3" fmla="*/ 849 h 850"/>
                  <a:gd name="T4" fmla="*/ 211 w 681"/>
                  <a:gd name="T5" fmla="*/ 845 h 850"/>
                  <a:gd name="T6" fmla="*/ 203 w 681"/>
                  <a:gd name="T7" fmla="*/ 838 h 850"/>
                  <a:gd name="T8" fmla="*/ 199 w 681"/>
                  <a:gd name="T9" fmla="*/ 828 h 850"/>
                  <a:gd name="T10" fmla="*/ 198 w 681"/>
                  <a:gd name="T11" fmla="*/ 470 h 850"/>
                  <a:gd name="T12" fmla="*/ 176 w 681"/>
                  <a:gd name="T13" fmla="*/ 453 h 850"/>
                  <a:gd name="T14" fmla="*/ 133 w 681"/>
                  <a:gd name="T15" fmla="*/ 416 h 850"/>
                  <a:gd name="T16" fmla="*/ 97 w 681"/>
                  <a:gd name="T17" fmla="*/ 373 h 850"/>
                  <a:gd name="T18" fmla="*/ 66 w 681"/>
                  <a:gd name="T19" fmla="*/ 322 h 850"/>
                  <a:gd name="T20" fmla="*/ 41 w 681"/>
                  <a:gd name="T21" fmla="*/ 266 h 850"/>
                  <a:gd name="T22" fmla="*/ 20 w 681"/>
                  <a:gd name="T23" fmla="*/ 204 h 850"/>
                  <a:gd name="T24" fmla="*/ 7 w 681"/>
                  <a:gd name="T25" fmla="*/ 137 h 850"/>
                  <a:gd name="T26" fmla="*/ 1 w 681"/>
                  <a:gd name="T27" fmla="*/ 66 h 850"/>
                  <a:gd name="T28" fmla="*/ 0 w 681"/>
                  <a:gd name="T29" fmla="*/ 28 h 850"/>
                  <a:gd name="T30" fmla="*/ 2 w 681"/>
                  <a:gd name="T31" fmla="*/ 17 h 850"/>
                  <a:gd name="T32" fmla="*/ 8 w 681"/>
                  <a:gd name="T33" fmla="*/ 8 h 850"/>
                  <a:gd name="T34" fmla="*/ 17 w 681"/>
                  <a:gd name="T35" fmla="*/ 2 h 850"/>
                  <a:gd name="T36" fmla="*/ 28 w 681"/>
                  <a:gd name="T37" fmla="*/ 0 h 850"/>
                  <a:gd name="T38" fmla="*/ 652 w 681"/>
                  <a:gd name="T39" fmla="*/ 0 h 850"/>
                  <a:gd name="T40" fmla="*/ 663 w 681"/>
                  <a:gd name="T41" fmla="*/ 2 h 850"/>
                  <a:gd name="T42" fmla="*/ 672 w 681"/>
                  <a:gd name="T43" fmla="*/ 8 h 850"/>
                  <a:gd name="T44" fmla="*/ 678 w 681"/>
                  <a:gd name="T45" fmla="*/ 17 h 850"/>
                  <a:gd name="T46" fmla="*/ 681 w 681"/>
                  <a:gd name="T47" fmla="*/ 28 h 850"/>
                  <a:gd name="T48" fmla="*/ 680 w 681"/>
                  <a:gd name="T49" fmla="*/ 66 h 850"/>
                  <a:gd name="T50" fmla="*/ 673 w 681"/>
                  <a:gd name="T51" fmla="*/ 137 h 850"/>
                  <a:gd name="T52" fmla="*/ 660 w 681"/>
                  <a:gd name="T53" fmla="*/ 204 h 850"/>
                  <a:gd name="T54" fmla="*/ 640 w 681"/>
                  <a:gd name="T55" fmla="*/ 266 h 850"/>
                  <a:gd name="T56" fmla="*/ 615 w 681"/>
                  <a:gd name="T57" fmla="*/ 322 h 850"/>
                  <a:gd name="T58" fmla="*/ 584 w 681"/>
                  <a:gd name="T59" fmla="*/ 373 h 850"/>
                  <a:gd name="T60" fmla="*/ 548 w 681"/>
                  <a:gd name="T61" fmla="*/ 416 h 850"/>
                  <a:gd name="T62" fmla="*/ 505 w 681"/>
                  <a:gd name="T63" fmla="*/ 453 h 850"/>
                  <a:gd name="T64" fmla="*/ 482 w 681"/>
                  <a:gd name="T65" fmla="*/ 822 h 850"/>
                  <a:gd name="T66" fmla="*/ 482 w 681"/>
                  <a:gd name="T67" fmla="*/ 828 h 850"/>
                  <a:gd name="T68" fmla="*/ 477 w 681"/>
                  <a:gd name="T69" fmla="*/ 838 h 850"/>
                  <a:gd name="T70" fmla="*/ 470 w 681"/>
                  <a:gd name="T71" fmla="*/ 845 h 850"/>
                  <a:gd name="T72" fmla="*/ 460 w 681"/>
                  <a:gd name="T73" fmla="*/ 849 h 850"/>
                  <a:gd name="T74" fmla="*/ 454 w 681"/>
                  <a:gd name="T75" fmla="*/ 850 h 850"/>
                  <a:gd name="T76" fmla="*/ 425 w 681"/>
                  <a:gd name="T77" fmla="*/ 794 h 850"/>
                  <a:gd name="T78" fmla="*/ 425 w 681"/>
                  <a:gd name="T79" fmla="*/ 453 h 850"/>
                  <a:gd name="T80" fmla="*/ 429 w 681"/>
                  <a:gd name="T81" fmla="*/ 439 h 850"/>
                  <a:gd name="T82" fmla="*/ 439 w 681"/>
                  <a:gd name="T83" fmla="*/ 429 h 850"/>
                  <a:gd name="T84" fmla="*/ 460 w 681"/>
                  <a:gd name="T85" fmla="*/ 416 h 850"/>
                  <a:gd name="T86" fmla="*/ 497 w 681"/>
                  <a:gd name="T87" fmla="*/ 386 h 850"/>
                  <a:gd name="T88" fmla="*/ 530 w 681"/>
                  <a:gd name="T89" fmla="*/ 349 h 850"/>
                  <a:gd name="T90" fmla="*/ 559 w 681"/>
                  <a:gd name="T91" fmla="*/ 308 h 850"/>
                  <a:gd name="T92" fmla="*/ 582 w 681"/>
                  <a:gd name="T93" fmla="*/ 260 h 850"/>
                  <a:gd name="T94" fmla="*/ 600 w 681"/>
                  <a:gd name="T95" fmla="*/ 208 h 850"/>
                  <a:gd name="T96" fmla="*/ 613 w 681"/>
                  <a:gd name="T97" fmla="*/ 150 h 850"/>
                  <a:gd name="T98" fmla="*/ 621 w 681"/>
                  <a:gd name="T99" fmla="*/ 89 h 850"/>
                  <a:gd name="T100" fmla="*/ 58 w 681"/>
                  <a:gd name="T101" fmla="*/ 56 h 850"/>
                  <a:gd name="T102" fmla="*/ 60 w 681"/>
                  <a:gd name="T103" fmla="*/ 89 h 850"/>
                  <a:gd name="T104" fmla="*/ 67 w 681"/>
                  <a:gd name="T105" fmla="*/ 150 h 850"/>
                  <a:gd name="T106" fmla="*/ 81 w 681"/>
                  <a:gd name="T107" fmla="*/ 208 h 850"/>
                  <a:gd name="T108" fmla="*/ 99 w 681"/>
                  <a:gd name="T109" fmla="*/ 260 h 850"/>
                  <a:gd name="T110" fmla="*/ 122 w 681"/>
                  <a:gd name="T111" fmla="*/ 308 h 850"/>
                  <a:gd name="T112" fmla="*/ 151 w 681"/>
                  <a:gd name="T113" fmla="*/ 349 h 850"/>
                  <a:gd name="T114" fmla="*/ 183 w 681"/>
                  <a:gd name="T115" fmla="*/ 386 h 850"/>
                  <a:gd name="T116" fmla="*/ 220 w 681"/>
                  <a:gd name="T117" fmla="*/ 416 h 850"/>
                  <a:gd name="T118" fmla="*/ 241 w 681"/>
                  <a:gd name="T119" fmla="*/ 429 h 850"/>
                  <a:gd name="T120" fmla="*/ 252 w 681"/>
                  <a:gd name="T121" fmla="*/ 439 h 850"/>
                  <a:gd name="T122" fmla="*/ 256 w 681"/>
                  <a:gd name="T123" fmla="*/ 453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850">
                    <a:moveTo>
                      <a:pt x="454" y="850"/>
                    </a:moveTo>
                    <a:lnTo>
                      <a:pt x="227" y="850"/>
                    </a:lnTo>
                    <a:lnTo>
                      <a:pt x="227" y="850"/>
                    </a:lnTo>
                    <a:lnTo>
                      <a:pt x="221" y="849"/>
                    </a:lnTo>
                    <a:lnTo>
                      <a:pt x="216" y="848"/>
                    </a:lnTo>
                    <a:lnTo>
                      <a:pt x="211" y="845"/>
                    </a:lnTo>
                    <a:lnTo>
                      <a:pt x="207" y="842"/>
                    </a:lnTo>
                    <a:lnTo>
                      <a:pt x="203" y="838"/>
                    </a:lnTo>
                    <a:lnTo>
                      <a:pt x="201" y="833"/>
                    </a:lnTo>
                    <a:lnTo>
                      <a:pt x="199" y="828"/>
                    </a:lnTo>
                    <a:lnTo>
                      <a:pt x="198" y="822"/>
                    </a:lnTo>
                    <a:lnTo>
                      <a:pt x="198" y="470"/>
                    </a:lnTo>
                    <a:lnTo>
                      <a:pt x="198" y="470"/>
                    </a:lnTo>
                    <a:lnTo>
                      <a:pt x="176" y="453"/>
                    </a:lnTo>
                    <a:lnTo>
                      <a:pt x="154" y="436"/>
                    </a:lnTo>
                    <a:lnTo>
                      <a:pt x="133" y="416"/>
                    </a:lnTo>
                    <a:lnTo>
                      <a:pt x="114" y="395"/>
                    </a:lnTo>
                    <a:lnTo>
                      <a:pt x="97" y="373"/>
                    </a:lnTo>
                    <a:lnTo>
                      <a:pt x="80" y="348"/>
                    </a:lnTo>
                    <a:lnTo>
                      <a:pt x="66" y="322"/>
                    </a:lnTo>
                    <a:lnTo>
                      <a:pt x="52" y="295"/>
                    </a:lnTo>
                    <a:lnTo>
                      <a:pt x="41" y="266"/>
                    </a:lnTo>
                    <a:lnTo>
                      <a:pt x="29" y="235"/>
                    </a:lnTo>
                    <a:lnTo>
                      <a:pt x="20" y="204"/>
                    </a:lnTo>
                    <a:lnTo>
                      <a:pt x="13" y="171"/>
                    </a:lnTo>
                    <a:lnTo>
                      <a:pt x="7" y="137"/>
                    </a:lnTo>
                    <a:lnTo>
                      <a:pt x="3" y="102"/>
                    </a:lnTo>
                    <a:lnTo>
                      <a:pt x="1" y="6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652" y="0"/>
                    </a:lnTo>
                    <a:lnTo>
                      <a:pt x="652" y="0"/>
                    </a:lnTo>
                    <a:lnTo>
                      <a:pt x="658" y="1"/>
                    </a:lnTo>
                    <a:lnTo>
                      <a:pt x="663" y="2"/>
                    </a:lnTo>
                    <a:lnTo>
                      <a:pt x="668" y="5"/>
                    </a:lnTo>
                    <a:lnTo>
                      <a:pt x="672" y="8"/>
                    </a:lnTo>
                    <a:lnTo>
                      <a:pt x="676" y="13"/>
                    </a:lnTo>
                    <a:lnTo>
                      <a:pt x="678" y="17"/>
                    </a:lnTo>
                    <a:lnTo>
                      <a:pt x="680" y="23"/>
                    </a:lnTo>
                    <a:lnTo>
                      <a:pt x="681" y="28"/>
                    </a:lnTo>
                    <a:lnTo>
                      <a:pt x="681" y="28"/>
                    </a:lnTo>
                    <a:lnTo>
                      <a:pt x="680" y="66"/>
                    </a:lnTo>
                    <a:lnTo>
                      <a:pt x="677" y="102"/>
                    </a:lnTo>
                    <a:lnTo>
                      <a:pt x="673" y="137"/>
                    </a:lnTo>
                    <a:lnTo>
                      <a:pt x="667" y="171"/>
                    </a:lnTo>
                    <a:lnTo>
                      <a:pt x="660" y="204"/>
                    </a:lnTo>
                    <a:lnTo>
                      <a:pt x="651" y="235"/>
                    </a:lnTo>
                    <a:lnTo>
                      <a:pt x="640" y="266"/>
                    </a:lnTo>
                    <a:lnTo>
                      <a:pt x="628" y="295"/>
                    </a:lnTo>
                    <a:lnTo>
                      <a:pt x="615" y="322"/>
                    </a:lnTo>
                    <a:lnTo>
                      <a:pt x="600" y="348"/>
                    </a:lnTo>
                    <a:lnTo>
                      <a:pt x="584" y="373"/>
                    </a:lnTo>
                    <a:lnTo>
                      <a:pt x="567" y="395"/>
                    </a:lnTo>
                    <a:lnTo>
                      <a:pt x="548" y="416"/>
                    </a:lnTo>
                    <a:lnTo>
                      <a:pt x="526" y="436"/>
                    </a:lnTo>
                    <a:lnTo>
                      <a:pt x="505" y="453"/>
                    </a:lnTo>
                    <a:lnTo>
                      <a:pt x="482" y="470"/>
                    </a:lnTo>
                    <a:lnTo>
                      <a:pt x="482" y="822"/>
                    </a:lnTo>
                    <a:lnTo>
                      <a:pt x="482" y="822"/>
                    </a:lnTo>
                    <a:lnTo>
                      <a:pt x="482" y="828"/>
                    </a:lnTo>
                    <a:lnTo>
                      <a:pt x="480" y="833"/>
                    </a:lnTo>
                    <a:lnTo>
                      <a:pt x="477" y="838"/>
                    </a:lnTo>
                    <a:lnTo>
                      <a:pt x="474" y="842"/>
                    </a:lnTo>
                    <a:lnTo>
                      <a:pt x="470" y="845"/>
                    </a:lnTo>
                    <a:lnTo>
                      <a:pt x="465" y="848"/>
                    </a:lnTo>
                    <a:lnTo>
                      <a:pt x="460" y="849"/>
                    </a:lnTo>
                    <a:lnTo>
                      <a:pt x="454" y="850"/>
                    </a:lnTo>
                    <a:lnTo>
                      <a:pt x="454" y="850"/>
                    </a:lnTo>
                    <a:close/>
                    <a:moveTo>
                      <a:pt x="256" y="794"/>
                    </a:moveTo>
                    <a:lnTo>
                      <a:pt x="425" y="794"/>
                    </a:lnTo>
                    <a:lnTo>
                      <a:pt x="425" y="453"/>
                    </a:lnTo>
                    <a:lnTo>
                      <a:pt x="425" y="453"/>
                    </a:lnTo>
                    <a:lnTo>
                      <a:pt x="426" y="446"/>
                    </a:lnTo>
                    <a:lnTo>
                      <a:pt x="429" y="439"/>
                    </a:lnTo>
                    <a:lnTo>
                      <a:pt x="433" y="433"/>
                    </a:lnTo>
                    <a:lnTo>
                      <a:pt x="439" y="429"/>
                    </a:lnTo>
                    <a:lnTo>
                      <a:pt x="439" y="429"/>
                    </a:lnTo>
                    <a:lnTo>
                      <a:pt x="460" y="416"/>
                    </a:lnTo>
                    <a:lnTo>
                      <a:pt x="479" y="402"/>
                    </a:lnTo>
                    <a:lnTo>
                      <a:pt x="497" y="386"/>
                    </a:lnTo>
                    <a:lnTo>
                      <a:pt x="514" y="369"/>
                    </a:lnTo>
                    <a:lnTo>
                      <a:pt x="530" y="349"/>
                    </a:lnTo>
                    <a:lnTo>
                      <a:pt x="545" y="329"/>
                    </a:lnTo>
                    <a:lnTo>
                      <a:pt x="559" y="308"/>
                    </a:lnTo>
                    <a:lnTo>
                      <a:pt x="571" y="285"/>
                    </a:lnTo>
                    <a:lnTo>
                      <a:pt x="582" y="260"/>
                    </a:lnTo>
                    <a:lnTo>
                      <a:pt x="592" y="234"/>
                    </a:lnTo>
                    <a:lnTo>
                      <a:pt x="600" y="208"/>
                    </a:lnTo>
                    <a:lnTo>
                      <a:pt x="607" y="180"/>
                    </a:lnTo>
                    <a:lnTo>
                      <a:pt x="613" y="150"/>
                    </a:lnTo>
                    <a:lnTo>
                      <a:pt x="618" y="120"/>
                    </a:lnTo>
                    <a:lnTo>
                      <a:pt x="621" y="89"/>
                    </a:lnTo>
                    <a:lnTo>
                      <a:pt x="623" y="56"/>
                    </a:lnTo>
                    <a:lnTo>
                      <a:pt x="58" y="56"/>
                    </a:lnTo>
                    <a:lnTo>
                      <a:pt x="58" y="56"/>
                    </a:lnTo>
                    <a:lnTo>
                      <a:pt x="60" y="89"/>
                    </a:lnTo>
                    <a:lnTo>
                      <a:pt x="63" y="120"/>
                    </a:lnTo>
                    <a:lnTo>
                      <a:pt x="67" y="150"/>
                    </a:lnTo>
                    <a:lnTo>
                      <a:pt x="73" y="180"/>
                    </a:lnTo>
                    <a:lnTo>
                      <a:pt x="81" y="208"/>
                    </a:lnTo>
                    <a:lnTo>
                      <a:pt x="89" y="234"/>
                    </a:lnTo>
                    <a:lnTo>
                      <a:pt x="99" y="260"/>
                    </a:lnTo>
                    <a:lnTo>
                      <a:pt x="110" y="285"/>
                    </a:lnTo>
                    <a:lnTo>
                      <a:pt x="122" y="308"/>
                    </a:lnTo>
                    <a:lnTo>
                      <a:pt x="135" y="329"/>
                    </a:lnTo>
                    <a:lnTo>
                      <a:pt x="151" y="349"/>
                    </a:lnTo>
                    <a:lnTo>
                      <a:pt x="167" y="369"/>
                    </a:lnTo>
                    <a:lnTo>
                      <a:pt x="183" y="386"/>
                    </a:lnTo>
                    <a:lnTo>
                      <a:pt x="201" y="402"/>
                    </a:lnTo>
                    <a:lnTo>
                      <a:pt x="220" y="416"/>
                    </a:lnTo>
                    <a:lnTo>
                      <a:pt x="241" y="429"/>
                    </a:lnTo>
                    <a:lnTo>
                      <a:pt x="241" y="429"/>
                    </a:lnTo>
                    <a:lnTo>
                      <a:pt x="247" y="433"/>
                    </a:lnTo>
                    <a:lnTo>
                      <a:pt x="252" y="439"/>
                    </a:lnTo>
                    <a:lnTo>
                      <a:pt x="255" y="446"/>
                    </a:lnTo>
                    <a:lnTo>
                      <a:pt x="256" y="453"/>
                    </a:lnTo>
                    <a:lnTo>
                      <a:pt x="256" y="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36">
                <a:extLst>
                  <a:ext uri="{FF2B5EF4-FFF2-40B4-BE49-F238E27FC236}">
                    <a16:creationId xmlns:a16="http://schemas.microsoft.com/office/drawing/2014/main" id="{8721B04A-BC77-4FF8-BE89-0CC7A93D73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7963" y="4464051"/>
                <a:ext cx="44450" cy="119063"/>
              </a:xfrm>
              <a:custGeom>
                <a:avLst/>
                <a:gdLst>
                  <a:gd name="T0" fmla="*/ 84 w 169"/>
                  <a:gd name="T1" fmla="*/ 453 h 453"/>
                  <a:gd name="T2" fmla="*/ 84 w 169"/>
                  <a:gd name="T3" fmla="*/ 453 h 453"/>
                  <a:gd name="T4" fmla="*/ 78 w 169"/>
                  <a:gd name="T5" fmla="*/ 453 h 453"/>
                  <a:gd name="T6" fmla="*/ 73 w 169"/>
                  <a:gd name="T7" fmla="*/ 451 h 453"/>
                  <a:gd name="T8" fmla="*/ 68 w 169"/>
                  <a:gd name="T9" fmla="*/ 449 h 453"/>
                  <a:gd name="T10" fmla="*/ 64 w 169"/>
                  <a:gd name="T11" fmla="*/ 445 h 453"/>
                  <a:gd name="T12" fmla="*/ 8 w 169"/>
                  <a:gd name="T13" fmla="*/ 389 h 453"/>
                  <a:gd name="T14" fmla="*/ 8 w 169"/>
                  <a:gd name="T15" fmla="*/ 389 h 453"/>
                  <a:gd name="T16" fmla="*/ 4 w 169"/>
                  <a:gd name="T17" fmla="*/ 384 h 453"/>
                  <a:gd name="T18" fmla="*/ 1 w 169"/>
                  <a:gd name="T19" fmla="*/ 379 h 453"/>
                  <a:gd name="T20" fmla="*/ 0 w 169"/>
                  <a:gd name="T21" fmla="*/ 373 h 453"/>
                  <a:gd name="T22" fmla="*/ 0 w 169"/>
                  <a:gd name="T23" fmla="*/ 367 h 453"/>
                  <a:gd name="T24" fmla="*/ 28 w 169"/>
                  <a:gd name="T25" fmla="*/ 26 h 453"/>
                  <a:gd name="T26" fmla="*/ 28 w 169"/>
                  <a:gd name="T27" fmla="*/ 26 h 453"/>
                  <a:gd name="T28" fmla="*/ 29 w 169"/>
                  <a:gd name="T29" fmla="*/ 21 h 453"/>
                  <a:gd name="T30" fmla="*/ 31 w 169"/>
                  <a:gd name="T31" fmla="*/ 16 h 453"/>
                  <a:gd name="T32" fmla="*/ 33 w 169"/>
                  <a:gd name="T33" fmla="*/ 11 h 453"/>
                  <a:gd name="T34" fmla="*/ 37 w 169"/>
                  <a:gd name="T35" fmla="*/ 8 h 453"/>
                  <a:gd name="T36" fmla="*/ 41 w 169"/>
                  <a:gd name="T37" fmla="*/ 4 h 453"/>
                  <a:gd name="T38" fmla="*/ 45 w 169"/>
                  <a:gd name="T39" fmla="*/ 2 h 453"/>
                  <a:gd name="T40" fmla="*/ 50 w 169"/>
                  <a:gd name="T41" fmla="*/ 1 h 453"/>
                  <a:gd name="T42" fmla="*/ 56 w 169"/>
                  <a:gd name="T43" fmla="*/ 0 h 453"/>
                  <a:gd name="T44" fmla="*/ 113 w 169"/>
                  <a:gd name="T45" fmla="*/ 0 h 453"/>
                  <a:gd name="T46" fmla="*/ 113 w 169"/>
                  <a:gd name="T47" fmla="*/ 0 h 453"/>
                  <a:gd name="T48" fmla="*/ 118 w 169"/>
                  <a:gd name="T49" fmla="*/ 1 h 453"/>
                  <a:gd name="T50" fmla="*/ 123 w 169"/>
                  <a:gd name="T51" fmla="*/ 2 h 453"/>
                  <a:gd name="T52" fmla="*/ 128 w 169"/>
                  <a:gd name="T53" fmla="*/ 4 h 453"/>
                  <a:gd name="T54" fmla="*/ 132 w 169"/>
                  <a:gd name="T55" fmla="*/ 8 h 453"/>
                  <a:gd name="T56" fmla="*/ 135 w 169"/>
                  <a:gd name="T57" fmla="*/ 11 h 453"/>
                  <a:gd name="T58" fmla="*/ 138 w 169"/>
                  <a:gd name="T59" fmla="*/ 16 h 453"/>
                  <a:gd name="T60" fmla="*/ 140 w 169"/>
                  <a:gd name="T61" fmla="*/ 21 h 453"/>
                  <a:gd name="T62" fmla="*/ 141 w 169"/>
                  <a:gd name="T63" fmla="*/ 26 h 453"/>
                  <a:gd name="T64" fmla="*/ 169 w 169"/>
                  <a:gd name="T65" fmla="*/ 367 h 453"/>
                  <a:gd name="T66" fmla="*/ 169 w 169"/>
                  <a:gd name="T67" fmla="*/ 367 h 453"/>
                  <a:gd name="T68" fmla="*/ 169 w 169"/>
                  <a:gd name="T69" fmla="*/ 373 h 453"/>
                  <a:gd name="T70" fmla="*/ 167 w 169"/>
                  <a:gd name="T71" fmla="*/ 379 h 453"/>
                  <a:gd name="T72" fmla="*/ 165 w 169"/>
                  <a:gd name="T73" fmla="*/ 384 h 453"/>
                  <a:gd name="T74" fmla="*/ 161 w 169"/>
                  <a:gd name="T75" fmla="*/ 389 h 453"/>
                  <a:gd name="T76" fmla="*/ 105 w 169"/>
                  <a:gd name="T77" fmla="*/ 445 h 453"/>
                  <a:gd name="T78" fmla="*/ 105 w 169"/>
                  <a:gd name="T79" fmla="*/ 445 h 453"/>
                  <a:gd name="T80" fmla="*/ 100 w 169"/>
                  <a:gd name="T81" fmla="*/ 449 h 453"/>
                  <a:gd name="T82" fmla="*/ 95 w 169"/>
                  <a:gd name="T83" fmla="*/ 451 h 453"/>
                  <a:gd name="T84" fmla="*/ 90 w 169"/>
                  <a:gd name="T85" fmla="*/ 453 h 453"/>
                  <a:gd name="T86" fmla="*/ 84 w 169"/>
                  <a:gd name="T87" fmla="*/ 453 h 453"/>
                  <a:gd name="T88" fmla="*/ 84 w 169"/>
                  <a:gd name="T89" fmla="*/ 453 h 453"/>
                  <a:gd name="T90" fmla="*/ 57 w 169"/>
                  <a:gd name="T91" fmla="*/ 357 h 453"/>
                  <a:gd name="T92" fmla="*/ 84 w 169"/>
                  <a:gd name="T93" fmla="*/ 385 h 453"/>
                  <a:gd name="T94" fmla="*/ 112 w 169"/>
                  <a:gd name="T95" fmla="*/ 357 h 453"/>
                  <a:gd name="T96" fmla="*/ 87 w 169"/>
                  <a:gd name="T97" fmla="*/ 56 h 453"/>
                  <a:gd name="T98" fmla="*/ 82 w 169"/>
                  <a:gd name="T99" fmla="*/ 56 h 453"/>
                  <a:gd name="T100" fmla="*/ 57 w 169"/>
                  <a:gd name="T101" fmla="*/ 3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9" h="453">
                    <a:moveTo>
                      <a:pt x="84" y="453"/>
                    </a:moveTo>
                    <a:lnTo>
                      <a:pt x="84" y="453"/>
                    </a:lnTo>
                    <a:lnTo>
                      <a:pt x="78" y="453"/>
                    </a:lnTo>
                    <a:lnTo>
                      <a:pt x="73" y="451"/>
                    </a:lnTo>
                    <a:lnTo>
                      <a:pt x="68" y="449"/>
                    </a:lnTo>
                    <a:lnTo>
                      <a:pt x="64" y="445"/>
                    </a:lnTo>
                    <a:lnTo>
                      <a:pt x="8" y="389"/>
                    </a:lnTo>
                    <a:lnTo>
                      <a:pt x="8" y="389"/>
                    </a:lnTo>
                    <a:lnTo>
                      <a:pt x="4" y="384"/>
                    </a:lnTo>
                    <a:lnTo>
                      <a:pt x="1" y="379"/>
                    </a:lnTo>
                    <a:lnTo>
                      <a:pt x="0" y="373"/>
                    </a:lnTo>
                    <a:lnTo>
                      <a:pt x="0" y="367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9" y="21"/>
                    </a:lnTo>
                    <a:lnTo>
                      <a:pt x="31" y="16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1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8" y="1"/>
                    </a:lnTo>
                    <a:lnTo>
                      <a:pt x="123" y="2"/>
                    </a:lnTo>
                    <a:lnTo>
                      <a:pt x="128" y="4"/>
                    </a:lnTo>
                    <a:lnTo>
                      <a:pt x="132" y="8"/>
                    </a:lnTo>
                    <a:lnTo>
                      <a:pt x="135" y="11"/>
                    </a:lnTo>
                    <a:lnTo>
                      <a:pt x="138" y="16"/>
                    </a:lnTo>
                    <a:lnTo>
                      <a:pt x="140" y="21"/>
                    </a:lnTo>
                    <a:lnTo>
                      <a:pt x="141" y="26"/>
                    </a:lnTo>
                    <a:lnTo>
                      <a:pt x="169" y="367"/>
                    </a:lnTo>
                    <a:lnTo>
                      <a:pt x="169" y="367"/>
                    </a:lnTo>
                    <a:lnTo>
                      <a:pt x="169" y="373"/>
                    </a:lnTo>
                    <a:lnTo>
                      <a:pt x="167" y="379"/>
                    </a:lnTo>
                    <a:lnTo>
                      <a:pt x="165" y="384"/>
                    </a:lnTo>
                    <a:lnTo>
                      <a:pt x="161" y="389"/>
                    </a:lnTo>
                    <a:lnTo>
                      <a:pt x="105" y="445"/>
                    </a:lnTo>
                    <a:lnTo>
                      <a:pt x="105" y="445"/>
                    </a:lnTo>
                    <a:lnTo>
                      <a:pt x="100" y="449"/>
                    </a:lnTo>
                    <a:lnTo>
                      <a:pt x="95" y="451"/>
                    </a:lnTo>
                    <a:lnTo>
                      <a:pt x="90" y="453"/>
                    </a:lnTo>
                    <a:lnTo>
                      <a:pt x="84" y="453"/>
                    </a:lnTo>
                    <a:lnTo>
                      <a:pt x="84" y="453"/>
                    </a:lnTo>
                    <a:close/>
                    <a:moveTo>
                      <a:pt x="57" y="357"/>
                    </a:moveTo>
                    <a:lnTo>
                      <a:pt x="84" y="385"/>
                    </a:lnTo>
                    <a:lnTo>
                      <a:pt x="112" y="357"/>
                    </a:lnTo>
                    <a:lnTo>
                      <a:pt x="87" y="56"/>
                    </a:lnTo>
                    <a:lnTo>
                      <a:pt x="82" y="56"/>
                    </a:lnTo>
                    <a:lnTo>
                      <a:pt x="57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37">
                <a:extLst>
                  <a:ext uri="{FF2B5EF4-FFF2-40B4-BE49-F238E27FC236}">
                    <a16:creationId xmlns:a16="http://schemas.microsoft.com/office/drawing/2014/main" id="{F8274140-050A-43B4-AB6E-805048DEC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325" y="4343401"/>
                <a:ext cx="163513" cy="195263"/>
              </a:xfrm>
              <a:custGeom>
                <a:avLst/>
                <a:gdLst>
                  <a:gd name="T0" fmla="*/ 212 w 618"/>
                  <a:gd name="T1" fmla="*/ 736 h 738"/>
                  <a:gd name="T2" fmla="*/ 139 w 618"/>
                  <a:gd name="T3" fmla="*/ 721 h 738"/>
                  <a:gd name="T4" fmla="*/ 100 w 618"/>
                  <a:gd name="T5" fmla="*/ 705 h 738"/>
                  <a:gd name="T6" fmla="*/ 87 w 618"/>
                  <a:gd name="T7" fmla="*/ 687 h 738"/>
                  <a:gd name="T8" fmla="*/ 90 w 618"/>
                  <a:gd name="T9" fmla="*/ 671 h 738"/>
                  <a:gd name="T10" fmla="*/ 106 w 618"/>
                  <a:gd name="T11" fmla="*/ 656 h 738"/>
                  <a:gd name="T12" fmla="*/ 127 w 618"/>
                  <a:gd name="T13" fmla="*/ 656 h 738"/>
                  <a:gd name="T14" fmla="*/ 171 w 618"/>
                  <a:gd name="T15" fmla="*/ 671 h 738"/>
                  <a:gd name="T16" fmla="*/ 233 w 618"/>
                  <a:gd name="T17" fmla="*/ 680 h 738"/>
                  <a:gd name="T18" fmla="*/ 281 w 618"/>
                  <a:gd name="T19" fmla="*/ 679 h 738"/>
                  <a:gd name="T20" fmla="*/ 342 w 618"/>
                  <a:gd name="T21" fmla="*/ 667 h 738"/>
                  <a:gd name="T22" fmla="*/ 398 w 618"/>
                  <a:gd name="T23" fmla="*/ 643 h 738"/>
                  <a:gd name="T24" fmla="*/ 447 w 618"/>
                  <a:gd name="T25" fmla="*/ 609 h 738"/>
                  <a:gd name="T26" fmla="*/ 489 w 618"/>
                  <a:gd name="T27" fmla="*/ 567 h 738"/>
                  <a:gd name="T28" fmla="*/ 523 w 618"/>
                  <a:gd name="T29" fmla="*/ 518 h 738"/>
                  <a:gd name="T30" fmla="*/ 547 w 618"/>
                  <a:gd name="T31" fmla="*/ 462 h 738"/>
                  <a:gd name="T32" fmla="*/ 559 w 618"/>
                  <a:gd name="T33" fmla="*/ 401 h 738"/>
                  <a:gd name="T34" fmla="*/ 560 w 618"/>
                  <a:gd name="T35" fmla="*/ 353 h 738"/>
                  <a:gd name="T36" fmla="*/ 551 w 618"/>
                  <a:gd name="T37" fmla="*/ 291 h 738"/>
                  <a:gd name="T38" fmla="*/ 530 w 618"/>
                  <a:gd name="T39" fmla="*/ 234 h 738"/>
                  <a:gd name="T40" fmla="*/ 499 w 618"/>
                  <a:gd name="T41" fmla="*/ 182 h 738"/>
                  <a:gd name="T42" fmla="*/ 458 w 618"/>
                  <a:gd name="T43" fmla="*/ 139 h 738"/>
                  <a:gd name="T44" fmla="*/ 411 w 618"/>
                  <a:gd name="T45" fmla="*/ 102 h 738"/>
                  <a:gd name="T46" fmla="*/ 356 w 618"/>
                  <a:gd name="T47" fmla="*/ 76 h 738"/>
                  <a:gd name="T48" fmla="*/ 297 w 618"/>
                  <a:gd name="T49" fmla="*/ 61 h 738"/>
                  <a:gd name="T50" fmla="*/ 249 w 618"/>
                  <a:gd name="T51" fmla="*/ 57 h 738"/>
                  <a:gd name="T52" fmla="*/ 195 w 618"/>
                  <a:gd name="T53" fmla="*/ 62 h 738"/>
                  <a:gd name="T54" fmla="*/ 92 w 618"/>
                  <a:gd name="T55" fmla="*/ 100 h 738"/>
                  <a:gd name="T56" fmla="*/ 46 w 618"/>
                  <a:gd name="T57" fmla="*/ 132 h 738"/>
                  <a:gd name="T58" fmla="*/ 31 w 618"/>
                  <a:gd name="T59" fmla="*/ 139 h 738"/>
                  <a:gd name="T60" fmla="*/ 11 w 618"/>
                  <a:gd name="T61" fmla="*/ 133 h 738"/>
                  <a:gd name="T62" fmla="*/ 2 w 618"/>
                  <a:gd name="T63" fmla="*/ 119 h 738"/>
                  <a:gd name="T64" fmla="*/ 3 w 618"/>
                  <a:gd name="T65" fmla="*/ 97 h 738"/>
                  <a:gd name="T66" fmla="*/ 23 w 618"/>
                  <a:gd name="T67" fmla="*/ 78 h 738"/>
                  <a:gd name="T68" fmla="*/ 77 w 618"/>
                  <a:gd name="T69" fmla="*/ 43 h 738"/>
                  <a:gd name="T70" fmla="*/ 137 w 618"/>
                  <a:gd name="T71" fmla="*/ 19 h 738"/>
                  <a:gd name="T72" fmla="*/ 201 w 618"/>
                  <a:gd name="T73" fmla="*/ 3 h 738"/>
                  <a:gd name="T74" fmla="*/ 249 w 618"/>
                  <a:gd name="T75" fmla="*/ 0 h 738"/>
                  <a:gd name="T76" fmla="*/ 323 w 618"/>
                  <a:gd name="T77" fmla="*/ 9 h 738"/>
                  <a:gd name="T78" fmla="*/ 393 w 618"/>
                  <a:gd name="T79" fmla="*/ 30 h 738"/>
                  <a:gd name="T80" fmla="*/ 455 w 618"/>
                  <a:gd name="T81" fmla="*/ 64 h 738"/>
                  <a:gd name="T82" fmla="*/ 510 w 618"/>
                  <a:gd name="T83" fmla="*/ 109 h 738"/>
                  <a:gd name="T84" fmla="*/ 554 w 618"/>
                  <a:gd name="T85" fmla="*/ 163 h 738"/>
                  <a:gd name="T86" fmla="*/ 588 w 618"/>
                  <a:gd name="T87" fmla="*/ 226 h 738"/>
                  <a:gd name="T88" fmla="*/ 610 w 618"/>
                  <a:gd name="T89" fmla="*/ 295 h 738"/>
                  <a:gd name="T90" fmla="*/ 618 w 618"/>
                  <a:gd name="T91" fmla="*/ 369 h 738"/>
                  <a:gd name="T92" fmla="*/ 614 w 618"/>
                  <a:gd name="T93" fmla="*/ 425 h 738"/>
                  <a:gd name="T94" fmla="*/ 596 w 618"/>
                  <a:gd name="T95" fmla="*/ 495 h 738"/>
                  <a:gd name="T96" fmla="*/ 564 w 618"/>
                  <a:gd name="T97" fmla="*/ 560 h 738"/>
                  <a:gd name="T98" fmla="*/ 522 w 618"/>
                  <a:gd name="T99" fmla="*/ 617 h 738"/>
                  <a:gd name="T100" fmla="*/ 469 w 618"/>
                  <a:gd name="T101" fmla="*/ 664 h 738"/>
                  <a:gd name="T102" fmla="*/ 409 w 618"/>
                  <a:gd name="T103" fmla="*/ 701 h 738"/>
                  <a:gd name="T104" fmla="*/ 341 w 618"/>
                  <a:gd name="T105" fmla="*/ 726 h 738"/>
                  <a:gd name="T106" fmla="*/ 268 w 618"/>
                  <a:gd name="T107" fmla="*/ 73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8" h="738">
                    <a:moveTo>
                      <a:pt x="249" y="738"/>
                    </a:moveTo>
                    <a:lnTo>
                      <a:pt x="249" y="738"/>
                    </a:lnTo>
                    <a:lnTo>
                      <a:pt x="231" y="737"/>
                    </a:lnTo>
                    <a:lnTo>
                      <a:pt x="212" y="736"/>
                    </a:lnTo>
                    <a:lnTo>
                      <a:pt x="194" y="734"/>
                    </a:lnTo>
                    <a:lnTo>
                      <a:pt x="175" y="730"/>
                    </a:lnTo>
                    <a:lnTo>
                      <a:pt x="157" y="726"/>
                    </a:lnTo>
                    <a:lnTo>
                      <a:pt x="139" y="721"/>
                    </a:lnTo>
                    <a:lnTo>
                      <a:pt x="122" y="714"/>
                    </a:lnTo>
                    <a:lnTo>
                      <a:pt x="105" y="708"/>
                    </a:lnTo>
                    <a:lnTo>
                      <a:pt x="105" y="708"/>
                    </a:lnTo>
                    <a:lnTo>
                      <a:pt x="100" y="705"/>
                    </a:lnTo>
                    <a:lnTo>
                      <a:pt x="96" y="701"/>
                    </a:lnTo>
                    <a:lnTo>
                      <a:pt x="92" y="697"/>
                    </a:lnTo>
                    <a:lnTo>
                      <a:pt x="90" y="692"/>
                    </a:lnTo>
                    <a:lnTo>
                      <a:pt x="87" y="687"/>
                    </a:lnTo>
                    <a:lnTo>
                      <a:pt x="87" y="682"/>
                    </a:lnTo>
                    <a:lnTo>
                      <a:pt x="87" y="676"/>
                    </a:lnTo>
                    <a:lnTo>
                      <a:pt x="90" y="671"/>
                    </a:lnTo>
                    <a:lnTo>
                      <a:pt x="90" y="671"/>
                    </a:lnTo>
                    <a:lnTo>
                      <a:pt x="93" y="666"/>
                    </a:lnTo>
                    <a:lnTo>
                      <a:pt x="96" y="662"/>
                    </a:lnTo>
                    <a:lnTo>
                      <a:pt x="101" y="658"/>
                    </a:lnTo>
                    <a:lnTo>
                      <a:pt x="106" y="656"/>
                    </a:lnTo>
                    <a:lnTo>
                      <a:pt x="111" y="654"/>
                    </a:lnTo>
                    <a:lnTo>
                      <a:pt x="116" y="654"/>
                    </a:lnTo>
                    <a:lnTo>
                      <a:pt x="122" y="654"/>
                    </a:lnTo>
                    <a:lnTo>
                      <a:pt x="127" y="656"/>
                    </a:lnTo>
                    <a:lnTo>
                      <a:pt x="127" y="656"/>
                    </a:lnTo>
                    <a:lnTo>
                      <a:pt x="141" y="662"/>
                    </a:lnTo>
                    <a:lnTo>
                      <a:pt x="156" y="667"/>
                    </a:lnTo>
                    <a:lnTo>
                      <a:pt x="171" y="671"/>
                    </a:lnTo>
                    <a:lnTo>
                      <a:pt x="186" y="674"/>
                    </a:lnTo>
                    <a:lnTo>
                      <a:pt x="202" y="677"/>
                    </a:lnTo>
                    <a:lnTo>
                      <a:pt x="218" y="679"/>
                    </a:lnTo>
                    <a:lnTo>
                      <a:pt x="233" y="680"/>
                    </a:lnTo>
                    <a:lnTo>
                      <a:pt x="249" y="681"/>
                    </a:lnTo>
                    <a:lnTo>
                      <a:pt x="249" y="681"/>
                    </a:lnTo>
                    <a:lnTo>
                      <a:pt x="265" y="680"/>
                    </a:lnTo>
                    <a:lnTo>
                      <a:pt x="281" y="679"/>
                    </a:lnTo>
                    <a:lnTo>
                      <a:pt x="297" y="677"/>
                    </a:lnTo>
                    <a:lnTo>
                      <a:pt x="312" y="674"/>
                    </a:lnTo>
                    <a:lnTo>
                      <a:pt x="327" y="671"/>
                    </a:lnTo>
                    <a:lnTo>
                      <a:pt x="342" y="667"/>
                    </a:lnTo>
                    <a:lnTo>
                      <a:pt x="356" y="662"/>
                    </a:lnTo>
                    <a:lnTo>
                      <a:pt x="370" y="656"/>
                    </a:lnTo>
                    <a:lnTo>
                      <a:pt x="384" y="650"/>
                    </a:lnTo>
                    <a:lnTo>
                      <a:pt x="398" y="643"/>
                    </a:lnTo>
                    <a:lnTo>
                      <a:pt x="411" y="636"/>
                    </a:lnTo>
                    <a:lnTo>
                      <a:pt x="424" y="628"/>
                    </a:lnTo>
                    <a:lnTo>
                      <a:pt x="436" y="619"/>
                    </a:lnTo>
                    <a:lnTo>
                      <a:pt x="447" y="609"/>
                    </a:lnTo>
                    <a:lnTo>
                      <a:pt x="458" y="599"/>
                    </a:lnTo>
                    <a:lnTo>
                      <a:pt x="469" y="589"/>
                    </a:lnTo>
                    <a:lnTo>
                      <a:pt x="479" y="578"/>
                    </a:lnTo>
                    <a:lnTo>
                      <a:pt x="489" y="567"/>
                    </a:lnTo>
                    <a:lnTo>
                      <a:pt x="499" y="556"/>
                    </a:lnTo>
                    <a:lnTo>
                      <a:pt x="508" y="543"/>
                    </a:lnTo>
                    <a:lnTo>
                      <a:pt x="516" y="531"/>
                    </a:lnTo>
                    <a:lnTo>
                      <a:pt x="523" y="518"/>
                    </a:lnTo>
                    <a:lnTo>
                      <a:pt x="530" y="504"/>
                    </a:lnTo>
                    <a:lnTo>
                      <a:pt x="536" y="490"/>
                    </a:lnTo>
                    <a:lnTo>
                      <a:pt x="542" y="476"/>
                    </a:lnTo>
                    <a:lnTo>
                      <a:pt x="547" y="462"/>
                    </a:lnTo>
                    <a:lnTo>
                      <a:pt x="551" y="447"/>
                    </a:lnTo>
                    <a:lnTo>
                      <a:pt x="554" y="432"/>
                    </a:lnTo>
                    <a:lnTo>
                      <a:pt x="557" y="417"/>
                    </a:lnTo>
                    <a:lnTo>
                      <a:pt x="559" y="401"/>
                    </a:lnTo>
                    <a:lnTo>
                      <a:pt x="560" y="385"/>
                    </a:lnTo>
                    <a:lnTo>
                      <a:pt x="561" y="369"/>
                    </a:lnTo>
                    <a:lnTo>
                      <a:pt x="561" y="369"/>
                    </a:lnTo>
                    <a:lnTo>
                      <a:pt x="560" y="353"/>
                    </a:lnTo>
                    <a:lnTo>
                      <a:pt x="559" y="337"/>
                    </a:lnTo>
                    <a:lnTo>
                      <a:pt x="557" y="322"/>
                    </a:lnTo>
                    <a:lnTo>
                      <a:pt x="554" y="306"/>
                    </a:lnTo>
                    <a:lnTo>
                      <a:pt x="551" y="291"/>
                    </a:lnTo>
                    <a:lnTo>
                      <a:pt x="547" y="276"/>
                    </a:lnTo>
                    <a:lnTo>
                      <a:pt x="542" y="262"/>
                    </a:lnTo>
                    <a:lnTo>
                      <a:pt x="536" y="248"/>
                    </a:lnTo>
                    <a:lnTo>
                      <a:pt x="530" y="234"/>
                    </a:lnTo>
                    <a:lnTo>
                      <a:pt x="523" y="221"/>
                    </a:lnTo>
                    <a:lnTo>
                      <a:pt x="516" y="207"/>
                    </a:lnTo>
                    <a:lnTo>
                      <a:pt x="508" y="195"/>
                    </a:lnTo>
                    <a:lnTo>
                      <a:pt x="499" y="182"/>
                    </a:lnTo>
                    <a:lnTo>
                      <a:pt x="489" y="171"/>
                    </a:lnTo>
                    <a:lnTo>
                      <a:pt x="479" y="160"/>
                    </a:lnTo>
                    <a:lnTo>
                      <a:pt x="469" y="149"/>
                    </a:lnTo>
                    <a:lnTo>
                      <a:pt x="458" y="139"/>
                    </a:lnTo>
                    <a:lnTo>
                      <a:pt x="447" y="129"/>
                    </a:lnTo>
                    <a:lnTo>
                      <a:pt x="436" y="120"/>
                    </a:lnTo>
                    <a:lnTo>
                      <a:pt x="424" y="111"/>
                    </a:lnTo>
                    <a:lnTo>
                      <a:pt x="411" y="102"/>
                    </a:lnTo>
                    <a:lnTo>
                      <a:pt x="398" y="95"/>
                    </a:lnTo>
                    <a:lnTo>
                      <a:pt x="384" y="88"/>
                    </a:lnTo>
                    <a:lnTo>
                      <a:pt x="370" y="82"/>
                    </a:lnTo>
                    <a:lnTo>
                      <a:pt x="356" y="76"/>
                    </a:lnTo>
                    <a:lnTo>
                      <a:pt x="342" y="71"/>
                    </a:lnTo>
                    <a:lnTo>
                      <a:pt x="327" y="67"/>
                    </a:lnTo>
                    <a:lnTo>
                      <a:pt x="312" y="64"/>
                    </a:lnTo>
                    <a:lnTo>
                      <a:pt x="297" y="61"/>
                    </a:lnTo>
                    <a:lnTo>
                      <a:pt x="281" y="59"/>
                    </a:lnTo>
                    <a:lnTo>
                      <a:pt x="265" y="58"/>
                    </a:lnTo>
                    <a:lnTo>
                      <a:pt x="249" y="57"/>
                    </a:lnTo>
                    <a:lnTo>
                      <a:pt x="249" y="57"/>
                    </a:lnTo>
                    <a:lnTo>
                      <a:pt x="235" y="58"/>
                    </a:lnTo>
                    <a:lnTo>
                      <a:pt x="222" y="59"/>
                    </a:lnTo>
                    <a:lnTo>
                      <a:pt x="208" y="60"/>
                    </a:lnTo>
                    <a:lnTo>
                      <a:pt x="195" y="62"/>
                    </a:lnTo>
                    <a:lnTo>
                      <a:pt x="167" y="68"/>
                    </a:lnTo>
                    <a:lnTo>
                      <a:pt x="141" y="76"/>
                    </a:lnTo>
                    <a:lnTo>
                      <a:pt x="116" y="87"/>
                    </a:lnTo>
                    <a:lnTo>
                      <a:pt x="92" y="100"/>
                    </a:lnTo>
                    <a:lnTo>
                      <a:pt x="79" y="108"/>
                    </a:lnTo>
                    <a:lnTo>
                      <a:pt x="68" y="115"/>
                    </a:lnTo>
                    <a:lnTo>
                      <a:pt x="57" y="124"/>
                    </a:lnTo>
                    <a:lnTo>
                      <a:pt x="46" y="132"/>
                    </a:lnTo>
                    <a:lnTo>
                      <a:pt x="46" y="132"/>
                    </a:lnTo>
                    <a:lnTo>
                      <a:pt x="42" y="136"/>
                    </a:lnTo>
                    <a:lnTo>
                      <a:pt x="37" y="138"/>
                    </a:lnTo>
                    <a:lnTo>
                      <a:pt x="31" y="139"/>
                    </a:lnTo>
                    <a:lnTo>
                      <a:pt x="26" y="139"/>
                    </a:lnTo>
                    <a:lnTo>
                      <a:pt x="21" y="138"/>
                    </a:lnTo>
                    <a:lnTo>
                      <a:pt x="16" y="136"/>
                    </a:lnTo>
                    <a:lnTo>
                      <a:pt x="11" y="133"/>
                    </a:lnTo>
                    <a:lnTo>
                      <a:pt x="7" y="129"/>
                    </a:lnTo>
                    <a:lnTo>
                      <a:pt x="7" y="129"/>
                    </a:lnTo>
                    <a:lnTo>
                      <a:pt x="4" y="125"/>
                    </a:lnTo>
                    <a:lnTo>
                      <a:pt x="2" y="119"/>
                    </a:lnTo>
                    <a:lnTo>
                      <a:pt x="0" y="114"/>
                    </a:lnTo>
                    <a:lnTo>
                      <a:pt x="0" y="109"/>
                    </a:lnTo>
                    <a:lnTo>
                      <a:pt x="1" y="102"/>
                    </a:lnTo>
                    <a:lnTo>
                      <a:pt x="3" y="97"/>
                    </a:lnTo>
                    <a:lnTo>
                      <a:pt x="6" y="93"/>
                    </a:lnTo>
                    <a:lnTo>
                      <a:pt x="10" y="89"/>
                    </a:lnTo>
                    <a:lnTo>
                      <a:pt x="10" y="89"/>
                    </a:lnTo>
                    <a:lnTo>
                      <a:pt x="23" y="78"/>
                    </a:lnTo>
                    <a:lnTo>
                      <a:pt x="36" y="69"/>
                    </a:lnTo>
                    <a:lnTo>
                      <a:pt x="49" y="60"/>
                    </a:lnTo>
                    <a:lnTo>
                      <a:pt x="63" y="51"/>
                    </a:lnTo>
                    <a:lnTo>
                      <a:pt x="77" y="43"/>
                    </a:lnTo>
                    <a:lnTo>
                      <a:pt x="92" y="36"/>
                    </a:lnTo>
                    <a:lnTo>
                      <a:pt x="107" y="30"/>
                    </a:lnTo>
                    <a:lnTo>
                      <a:pt x="122" y="24"/>
                    </a:lnTo>
                    <a:lnTo>
                      <a:pt x="137" y="19"/>
                    </a:lnTo>
                    <a:lnTo>
                      <a:pt x="152" y="14"/>
                    </a:lnTo>
                    <a:lnTo>
                      <a:pt x="168" y="10"/>
                    </a:lnTo>
                    <a:lnTo>
                      <a:pt x="184" y="7"/>
                    </a:lnTo>
                    <a:lnTo>
                      <a:pt x="201" y="3"/>
                    </a:lnTo>
                    <a:lnTo>
                      <a:pt x="217" y="2"/>
                    </a:lnTo>
                    <a:lnTo>
                      <a:pt x="233" y="1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68" y="1"/>
                    </a:lnTo>
                    <a:lnTo>
                      <a:pt x="286" y="2"/>
                    </a:lnTo>
                    <a:lnTo>
                      <a:pt x="306" y="5"/>
                    </a:lnTo>
                    <a:lnTo>
                      <a:pt x="323" y="9"/>
                    </a:lnTo>
                    <a:lnTo>
                      <a:pt x="341" y="13"/>
                    </a:lnTo>
                    <a:lnTo>
                      <a:pt x="358" y="18"/>
                    </a:lnTo>
                    <a:lnTo>
                      <a:pt x="375" y="23"/>
                    </a:lnTo>
                    <a:lnTo>
                      <a:pt x="393" y="30"/>
                    </a:lnTo>
                    <a:lnTo>
                      <a:pt x="409" y="37"/>
                    </a:lnTo>
                    <a:lnTo>
                      <a:pt x="425" y="45"/>
                    </a:lnTo>
                    <a:lnTo>
                      <a:pt x="440" y="54"/>
                    </a:lnTo>
                    <a:lnTo>
                      <a:pt x="455" y="64"/>
                    </a:lnTo>
                    <a:lnTo>
                      <a:pt x="469" y="74"/>
                    </a:lnTo>
                    <a:lnTo>
                      <a:pt x="483" y="85"/>
                    </a:lnTo>
                    <a:lnTo>
                      <a:pt x="497" y="96"/>
                    </a:lnTo>
                    <a:lnTo>
                      <a:pt x="510" y="109"/>
                    </a:lnTo>
                    <a:lnTo>
                      <a:pt x="522" y="122"/>
                    </a:lnTo>
                    <a:lnTo>
                      <a:pt x="533" y="135"/>
                    </a:lnTo>
                    <a:lnTo>
                      <a:pt x="544" y="149"/>
                    </a:lnTo>
                    <a:lnTo>
                      <a:pt x="554" y="163"/>
                    </a:lnTo>
                    <a:lnTo>
                      <a:pt x="564" y="178"/>
                    </a:lnTo>
                    <a:lnTo>
                      <a:pt x="573" y="193"/>
                    </a:lnTo>
                    <a:lnTo>
                      <a:pt x="581" y="210"/>
                    </a:lnTo>
                    <a:lnTo>
                      <a:pt x="588" y="226"/>
                    </a:lnTo>
                    <a:lnTo>
                      <a:pt x="596" y="243"/>
                    </a:lnTo>
                    <a:lnTo>
                      <a:pt x="601" y="260"/>
                    </a:lnTo>
                    <a:lnTo>
                      <a:pt x="606" y="277"/>
                    </a:lnTo>
                    <a:lnTo>
                      <a:pt x="610" y="295"/>
                    </a:lnTo>
                    <a:lnTo>
                      <a:pt x="614" y="314"/>
                    </a:lnTo>
                    <a:lnTo>
                      <a:pt x="616" y="332"/>
                    </a:lnTo>
                    <a:lnTo>
                      <a:pt x="617" y="350"/>
                    </a:lnTo>
                    <a:lnTo>
                      <a:pt x="618" y="369"/>
                    </a:lnTo>
                    <a:lnTo>
                      <a:pt x="618" y="369"/>
                    </a:lnTo>
                    <a:lnTo>
                      <a:pt x="617" y="388"/>
                    </a:lnTo>
                    <a:lnTo>
                      <a:pt x="616" y="406"/>
                    </a:lnTo>
                    <a:lnTo>
                      <a:pt x="614" y="425"/>
                    </a:lnTo>
                    <a:lnTo>
                      <a:pt x="610" y="443"/>
                    </a:lnTo>
                    <a:lnTo>
                      <a:pt x="606" y="461"/>
                    </a:lnTo>
                    <a:lnTo>
                      <a:pt x="601" y="478"/>
                    </a:lnTo>
                    <a:lnTo>
                      <a:pt x="596" y="495"/>
                    </a:lnTo>
                    <a:lnTo>
                      <a:pt x="588" y="512"/>
                    </a:lnTo>
                    <a:lnTo>
                      <a:pt x="581" y="529"/>
                    </a:lnTo>
                    <a:lnTo>
                      <a:pt x="573" y="545"/>
                    </a:lnTo>
                    <a:lnTo>
                      <a:pt x="564" y="560"/>
                    </a:lnTo>
                    <a:lnTo>
                      <a:pt x="554" y="575"/>
                    </a:lnTo>
                    <a:lnTo>
                      <a:pt x="544" y="589"/>
                    </a:lnTo>
                    <a:lnTo>
                      <a:pt x="533" y="603"/>
                    </a:lnTo>
                    <a:lnTo>
                      <a:pt x="522" y="617"/>
                    </a:lnTo>
                    <a:lnTo>
                      <a:pt x="510" y="630"/>
                    </a:lnTo>
                    <a:lnTo>
                      <a:pt x="497" y="642"/>
                    </a:lnTo>
                    <a:lnTo>
                      <a:pt x="483" y="653"/>
                    </a:lnTo>
                    <a:lnTo>
                      <a:pt x="469" y="664"/>
                    </a:lnTo>
                    <a:lnTo>
                      <a:pt x="455" y="674"/>
                    </a:lnTo>
                    <a:lnTo>
                      <a:pt x="440" y="684"/>
                    </a:lnTo>
                    <a:lnTo>
                      <a:pt x="425" y="693"/>
                    </a:lnTo>
                    <a:lnTo>
                      <a:pt x="409" y="701"/>
                    </a:lnTo>
                    <a:lnTo>
                      <a:pt x="393" y="708"/>
                    </a:lnTo>
                    <a:lnTo>
                      <a:pt x="375" y="715"/>
                    </a:lnTo>
                    <a:lnTo>
                      <a:pt x="358" y="721"/>
                    </a:lnTo>
                    <a:lnTo>
                      <a:pt x="341" y="726"/>
                    </a:lnTo>
                    <a:lnTo>
                      <a:pt x="323" y="730"/>
                    </a:lnTo>
                    <a:lnTo>
                      <a:pt x="306" y="734"/>
                    </a:lnTo>
                    <a:lnTo>
                      <a:pt x="286" y="736"/>
                    </a:lnTo>
                    <a:lnTo>
                      <a:pt x="268" y="737"/>
                    </a:lnTo>
                    <a:lnTo>
                      <a:pt x="249" y="738"/>
                    </a:lnTo>
                    <a:lnTo>
                      <a:pt x="249" y="7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38">
                <a:extLst>
                  <a:ext uri="{FF2B5EF4-FFF2-40B4-BE49-F238E27FC236}">
                    <a16:creationId xmlns:a16="http://schemas.microsoft.com/office/drawing/2014/main" id="{437ADCC0-607F-4861-9D35-AAFAD6E28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4963" y="4329113"/>
                <a:ext cx="157163" cy="152400"/>
              </a:xfrm>
              <a:custGeom>
                <a:avLst/>
                <a:gdLst>
                  <a:gd name="T0" fmla="*/ 179 w 598"/>
                  <a:gd name="T1" fmla="*/ 577 h 577"/>
                  <a:gd name="T2" fmla="*/ 179 w 598"/>
                  <a:gd name="T3" fmla="*/ 577 h 577"/>
                  <a:gd name="T4" fmla="*/ 174 w 598"/>
                  <a:gd name="T5" fmla="*/ 577 h 577"/>
                  <a:gd name="T6" fmla="*/ 169 w 598"/>
                  <a:gd name="T7" fmla="*/ 575 h 577"/>
                  <a:gd name="T8" fmla="*/ 164 w 598"/>
                  <a:gd name="T9" fmla="*/ 572 h 577"/>
                  <a:gd name="T10" fmla="*/ 160 w 598"/>
                  <a:gd name="T11" fmla="*/ 568 h 577"/>
                  <a:gd name="T12" fmla="*/ 8 w 598"/>
                  <a:gd name="T13" fmla="*/ 417 h 577"/>
                  <a:gd name="T14" fmla="*/ 8 w 598"/>
                  <a:gd name="T15" fmla="*/ 417 h 577"/>
                  <a:gd name="T16" fmla="*/ 5 w 598"/>
                  <a:gd name="T17" fmla="*/ 413 h 577"/>
                  <a:gd name="T18" fmla="*/ 2 w 598"/>
                  <a:gd name="T19" fmla="*/ 408 h 577"/>
                  <a:gd name="T20" fmla="*/ 0 w 598"/>
                  <a:gd name="T21" fmla="*/ 403 h 577"/>
                  <a:gd name="T22" fmla="*/ 0 w 598"/>
                  <a:gd name="T23" fmla="*/ 398 h 577"/>
                  <a:gd name="T24" fmla="*/ 0 w 598"/>
                  <a:gd name="T25" fmla="*/ 392 h 577"/>
                  <a:gd name="T26" fmla="*/ 2 w 598"/>
                  <a:gd name="T27" fmla="*/ 387 h 577"/>
                  <a:gd name="T28" fmla="*/ 5 w 598"/>
                  <a:gd name="T29" fmla="*/ 382 h 577"/>
                  <a:gd name="T30" fmla="*/ 8 w 598"/>
                  <a:gd name="T31" fmla="*/ 378 h 577"/>
                  <a:gd name="T32" fmla="*/ 8 w 598"/>
                  <a:gd name="T33" fmla="*/ 378 h 577"/>
                  <a:gd name="T34" fmla="*/ 14 w 598"/>
                  <a:gd name="T35" fmla="*/ 374 h 577"/>
                  <a:gd name="T36" fmla="*/ 18 w 598"/>
                  <a:gd name="T37" fmla="*/ 372 h 577"/>
                  <a:gd name="T38" fmla="*/ 24 w 598"/>
                  <a:gd name="T39" fmla="*/ 370 h 577"/>
                  <a:gd name="T40" fmla="*/ 29 w 598"/>
                  <a:gd name="T41" fmla="*/ 370 h 577"/>
                  <a:gd name="T42" fmla="*/ 34 w 598"/>
                  <a:gd name="T43" fmla="*/ 370 h 577"/>
                  <a:gd name="T44" fmla="*/ 39 w 598"/>
                  <a:gd name="T45" fmla="*/ 372 h 577"/>
                  <a:gd name="T46" fmla="*/ 44 w 598"/>
                  <a:gd name="T47" fmla="*/ 374 h 577"/>
                  <a:gd name="T48" fmla="*/ 49 w 598"/>
                  <a:gd name="T49" fmla="*/ 378 h 577"/>
                  <a:gd name="T50" fmla="*/ 176 w 598"/>
                  <a:gd name="T51" fmla="*/ 505 h 577"/>
                  <a:gd name="T52" fmla="*/ 547 w 598"/>
                  <a:gd name="T53" fmla="*/ 11 h 577"/>
                  <a:gd name="T54" fmla="*/ 547 w 598"/>
                  <a:gd name="T55" fmla="*/ 11 h 577"/>
                  <a:gd name="T56" fmla="*/ 551 w 598"/>
                  <a:gd name="T57" fmla="*/ 7 h 577"/>
                  <a:gd name="T58" fmla="*/ 556 w 598"/>
                  <a:gd name="T59" fmla="*/ 4 h 577"/>
                  <a:gd name="T60" fmla="*/ 561 w 598"/>
                  <a:gd name="T61" fmla="*/ 2 h 577"/>
                  <a:gd name="T62" fmla="*/ 566 w 598"/>
                  <a:gd name="T63" fmla="*/ 0 h 577"/>
                  <a:gd name="T64" fmla="*/ 571 w 598"/>
                  <a:gd name="T65" fmla="*/ 0 h 577"/>
                  <a:gd name="T66" fmla="*/ 577 w 598"/>
                  <a:gd name="T67" fmla="*/ 1 h 577"/>
                  <a:gd name="T68" fmla="*/ 582 w 598"/>
                  <a:gd name="T69" fmla="*/ 3 h 577"/>
                  <a:gd name="T70" fmla="*/ 587 w 598"/>
                  <a:gd name="T71" fmla="*/ 6 h 577"/>
                  <a:gd name="T72" fmla="*/ 587 w 598"/>
                  <a:gd name="T73" fmla="*/ 6 h 577"/>
                  <a:gd name="T74" fmla="*/ 591 w 598"/>
                  <a:gd name="T75" fmla="*/ 10 h 577"/>
                  <a:gd name="T76" fmla="*/ 594 w 598"/>
                  <a:gd name="T77" fmla="*/ 14 h 577"/>
                  <a:gd name="T78" fmla="*/ 596 w 598"/>
                  <a:gd name="T79" fmla="*/ 19 h 577"/>
                  <a:gd name="T80" fmla="*/ 598 w 598"/>
                  <a:gd name="T81" fmla="*/ 24 h 577"/>
                  <a:gd name="T82" fmla="*/ 598 w 598"/>
                  <a:gd name="T83" fmla="*/ 30 h 577"/>
                  <a:gd name="T84" fmla="*/ 597 w 598"/>
                  <a:gd name="T85" fmla="*/ 35 h 577"/>
                  <a:gd name="T86" fmla="*/ 595 w 598"/>
                  <a:gd name="T87" fmla="*/ 40 h 577"/>
                  <a:gd name="T88" fmla="*/ 592 w 598"/>
                  <a:gd name="T89" fmla="*/ 45 h 577"/>
                  <a:gd name="T90" fmla="*/ 202 w 598"/>
                  <a:gd name="T91" fmla="*/ 565 h 577"/>
                  <a:gd name="T92" fmla="*/ 202 w 598"/>
                  <a:gd name="T93" fmla="*/ 565 h 577"/>
                  <a:gd name="T94" fmla="*/ 198 w 598"/>
                  <a:gd name="T95" fmla="*/ 570 h 577"/>
                  <a:gd name="T96" fmla="*/ 193 w 598"/>
                  <a:gd name="T97" fmla="*/ 574 h 577"/>
                  <a:gd name="T98" fmla="*/ 187 w 598"/>
                  <a:gd name="T99" fmla="*/ 576 h 577"/>
                  <a:gd name="T100" fmla="*/ 181 w 598"/>
                  <a:gd name="T101" fmla="*/ 577 h 577"/>
                  <a:gd name="T102" fmla="*/ 181 w 598"/>
                  <a:gd name="T103" fmla="*/ 577 h 577"/>
                  <a:gd name="T104" fmla="*/ 179 w 598"/>
                  <a:gd name="T105" fmla="*/ 577 h 577"/>
                  <a:gd name="T106" fmla="*/ 179 w 598"/>
                  <a:gd name="T107" fmla="*/ 577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8" h="577">
                    <a:moveTo>
                      <a:pt x="179" y="577"/>
                    </a:moveTo>
                    <a:lnTo>
                      <a:pt x="179" y="577"/>
                    </a:lnTo>
                    <a:lnTo>
                      <a:pt x="174" y="577"/>
                    </a:lnTo>
                    <a:lnTo>
                      <a:pt x="169" y="575"/>
                    </a:lnTo>
                    <a:lnTo>
                      <a:pt x="164" y="572"/>
                    </a:lnTo>
                    <a:lnTo>
                      <a:pt x="160" y="568"/>
                    </a:lnTo>
                    <a:lnTo>
                      <a:pt x="8" y="417"/>
                    </a:lnTo>
                    <a:lnTo>
                      <a:pt x="8" y="417"/>
                    </a:lnTo>
                    <a:lnTo>
                      <a:pt x="5" y="413"/>
                    </a:lnTo>
                    <a:lnTo>
                      <a:pt x="2" y="408"/>
                    </a:lnTo>
                    <a:lnTo>
                      <a:pt x="0" y="403"/>
                    </a:lnTo>
                    <a:lnTo>
                      <a:pt x="0" y="398"/>
                    </a:lnTo>
                    <a:lnTo>
                      <a:pt x="0" y="392"/>
                    </a:lnTo>
                    <a:lnTo>
                      <a:pt x="2" y="387"/>
                    </a:lnTo>
                    <a:lnTo>
                      <a:pt x="5" y="382"/>
                    </a:lnTo>
                    <a:lnTo>
                      <a:pt x="8" y="378"/>
                    </a:lnTo>
                    <a:lnTo>
                      <a:pt x="8" y="378"/>
                    </a:lnTo>
                    <a:lnTo>
                      <a:pt x="14" y="374"/>
                    </a:lnTo>
                    <a:lnTo>
                      <a:pt x="18" y="372"/>
                    </a:lnTo>
                    <a:lnTo>
                      <a:pt x="24" y="370"/>
                    </a:lnTo>
                    <a:lnTo>
                      <a:pt x="29" y="370"/>
                    </a:lnTo>
                    <a:lnTo>
                      <a:pt x="34" y="370"/>
                    </a:lnTo>
                    <a:lnTo>
                      <a:pt x="39" y="372"/>
                    </a:lnTo>
                    <a:lnTo>
                      <a:pt x="44" y="374"/>
                    </a:lnTo>
                    <a:lnTo>
                      <a:pt x="49" y="378"/>
                    </a:lnTo>
                    <a:lnTo>
                      <a:pt x="176" y="505"/>
                    </a:lnTo>
                    <a:lnTo>
                      <a:pt x="547" y="11"/>
                    </a:lnTo>
                    <a:lnTo>
                      <a:pt x="547" y="11"/>
                    </a:lnTo>
                    <a:lnTo>
                      <a:pt x="551" y="7"/>
                    </a:lnTo>
                    <a:lnTo>
                      <a:pt x="556" y="4"/>
                    </a:lnTo>
                    <a:lnTo>
                      <a:pt x="561" y="2"/>
                    </a:lnTo>
                    <a:lnTo>
                      <a:pt x="566" y="0"/>
                    </a:lnTo>
                    <a:lnTo>
                      <a:pt x="571" y="0"/>
                    </a:lnTo>
                    <a:lnTo>
                      <a:pt x="577" y="1"/>
                    </a:lnTo>
                    <a:lnTo>
                      <a:pt x="582" y="3"/>
                    </a:lnTo>
                    <a:lnTo>
                      <a:pt x="587" y="6"/>
                    </a:lnTo>
                    <a:lnTo>
                      <a:pt x="587" y="6"/>
                    </a:lnTo>
                    <a:lnTo>
                      <a:pt x="591" y="10"/>
                    </a:lnTo>
                    <a:lnTo>
                      <a:pt x="594" y="14"/>
                    </a:lnTo>
                    <a:lnTo>
                      <a:pt x="596" y="19"/>
                    </a:lnTo>
                    <a:lnTo>
                      <a:pt x="598" y="24"/>
                    </a:lnTo>
                    <a:lnTo>
                      <a:pt x="598" y="30"/>
                    </a:lnTo>
                    <a:lnTo>
                      <a:pt x="597" y="35"/>
                    </a:lnTo>
                    <a:lnTo>
                      <a:pt x="595" y="40"/>
                    </a:lnTo>
                    <a:lnTo>
                      <a:pt x="592" y="45"/>
                    </a:lnTo>
                    <a:lnTo>
                      <a:pt x="202" y="565"/>
                    </a:lnTo>
                    <a:lnTo>
                      <a:pt x="202" y="565"/>
                    </a:lnTo>
                    <a:lnTo>
                      <a:pt x="198" y="570"/>
                    </a:lnTo>
                    <a:lnTo>
                      <a:pt x="193" y="574"/>
                    </a:lnTo>
                    <a:lnTo>
                      <a:pt x="187" y="576"/>
                    </a:lnTo>
                    <a:lnTo>
                      <a:pt x="181" y="577"/>
                    </a:lnTo>
                    <a:lnTo>
                      <a:pt x="181" y="577"/>
                    </a:lnTo>
                    <a:lnTo>
                      <a:pt x="179" y="577"/>
                    </a:lnTo>
                    <a:lnTo>
                      <a:pt x="179" y="5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97D539FA-EEE9-4635-B70A-CF87F3D314AB}"/>
              </a:ext>
            </a:extLst>
          </p:cNvPr>
          <p:cNvSpPr/>
          <p:nvPr/>
        </p:nvSpPr>
        <p:spPr>
          <a:xfrm>
            <a:off x="910856" y="2367950"/>
            <a:ext cx="2036761" cy="183343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UVN Bai Hoc" panose="0207040306030A020402" pitchFamily="18" charset="0"/>
              </a:rPr>
              <a:t>Kết</a:t>
            </a:r>
            <a:r>
              <a:rPr lang="en-US" sz="2800" dirty="0">
                <a:solidFill>
                  <a:srgbClr val="FF0000"/>
                </a:solidFill>
                <a:latin typeface="UVN Bai Hoc" panose="0207040306030A020402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UVN Bai Hoc" panose="0207040306030A020402" pitchFamily="18" charset="0"/>
              </a:rPr>
              <a:t>quả</a:t>
            </a:r>
            <a:endParaRPr lang="en-US" sz="2800" dirty="0">
              <a:solidFill>
                <a:srgbClr val="FF0000"/>
              </a:solidFill>
              <a:latin typeface="UVN Bai Hoc" panose="0207040306030A020402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879095-BBCA-4CF6-9F08-99D41764BB44}"/>
              </a:ext>
            </a:extLst>
          </p:cNvPr>
          <p:cNvSpPr/>
          <p:nvPr/>
        </p:nvSpPr>
        <p:spPr>
          <a:xfrm>
            <a:off x="4256886" y="196125"/>
            <a:ext cx="6569598" cy="2942864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FF4DEC0A-134D-416F-A5A6-344167230E8E}"/>
              </a:ext>
            </a:extLst>
          </p:cNvPr>
          <p:cNvSpPr/>
          <p:nvPr/>
        </p:nvSpPr>
        <p:spPr>
          <a:xfrm>
            <a:off x="4256968" y="3495179"/>
            <a:ext cx="6569598" cy="2942864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1A966-7490-4324-8A49-1B954EE4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81" y="333733"/>
            <a:ext cx="4049117" cy="2634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5D7374-4F66-4934-86D3-54D555EA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57" y="3848836"/>
            <a:ext cx="4423542" cy="2280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223EC-413C-4EC6-8DE2-5C4014DC3DC9}"/>
              </a:ext>
            </a:extLst>
          </p:cNvPr>
          <p:cNvSpPr txBox="1"/>
          <p:nvPr/>
        </p:nvSpPr>
        <p:spPr>
          <a:xfrm>
            <a:off x="4484141" y="1078552"/>
            <a:ext cx="1483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UVN Bai Hoc" panose="0207040306030A020402" pitchFamily="18" charset="0"/>
              </a:rPr>
              <a:t>Line Tracking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9CA569C-D7B2-4879-87BE-7A4D0E4FA1E1}"/>
              </a:ext>
            </a:extLst>
          </p:cNvPr>
          <p:cNvSpPr txBox="1"/>
          <p:nvPr/>
        </p:nvSpPr>
        <p:spPr>
          <a:xfrm>
            <a:off x="4478020" y="4385142"/>
            <a:ext cx="1483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UVN Bai Hoc" panose="0207040306030A020402" pitchFamily="18" charset="0"/>
              </a:rPr>
              <a:t>Object Tracking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58958F9-669E-458A-A362-DCA31DDCB563}"/>
              </a:ext>
            </a:extLst>
          </p:cNvPr>
          <p:cNvCxnSpPr/>
          <p:nvPr/>
        </p:nvCxnSpPr>
        <p:spPr>
          <a:xfrm flipV="1">
            <a:off x="2851608" y="1331089"/>
            <a:ext cx="1405278" cy="470367"/>
          </a:xfrm>
          <a:prstGeom prst="bentConnector3">
            <a:avLst>
              <a:gd name="adj1" fmla="val 5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DAA57F3-F9E9-40F9-80AC-99A6790FD148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2736065" y="4992402"/>
            <a:ext cx="1537861" cy="610729"/>
          </a:xfrm>
          <a:prstGeom prst="bentConnector3">
            <a:avLst>
              <a:gd name="adj1" fmla="val 258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377180D-9878-4874-89B1-B3B3FFADE9FF}"/>
              </a:ext>
            </a:extLst>
          </p:cNvPr>
          <p:cNvGrpSpPr/>
          <p:nvPr/>
        </p:nvGrpSpPr>
        <p:grpSpPr>
          <a:xfrm>
            <a:off x="11590827" y="3159196"/>
            <a:ext cx="601173" cy="509154"/>
            <a:chOff x="6276975" y="723900"/>
            <a:chExt cx="344488" cy="361950"/>
          </a:xfrm>
          <a:solidFill>
            <a:schemeClr val="bg1"/>
          </a:solidFill>
        </p:grpSpPr>
        <p:sp>
          <p:nvSpPr>
            <p:cNvPr id="144" name="Freeform 71">
              <a:extLst>
                <a:ext uri="{FF2B5EF4-FFF2-40B4-BE49-F238E27FC236}">
                  <a16:creationId xmlns:a16="http://schemas.microsoft.com/office/drawing/2014/main" id="{572D08E8-0DE7-44D4-8ED6-5E6736EDF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7800" y="723900"/>
              <a:ext cx="93663" cy="153988"/>
            </a:xfrm>
            <a:custGeom>
              <a:avLst/>
              <a:gdLst>
                <a:gd name="T0" fmla="*/ 25 w 25"/>
                <a:gd name="T1" fmla="*/ 1 h 41"/>
                <a:gd name="T2" fmla="*/ 23 w 25"/>
                <a:gd name="T3" fmla="*/ 0 h 41"/>
                <a:gd name="T4" fmla="*/ 16 w 25"/>
                <a:gd name="T5" fmla="*/ 0 h 41"/>
                <a:gd name="T6" fmla="*/ 0 w 25"/>
                <a:gd name="T7" fmla="*/ 35 h 41"/>
                <a:gd name="T8" fmla="*/ 7 w 25"/>
                <a:gd name="T9" fmla="*/ 41 h 41"/>
                <a:gd name="T10" fmla="*/ 7 w 25"/>
                <a:gd name="T11" fmla="*/ 41 h 41"/>
                <a:gd name="T12" fmla="*/ 25 w 25"/>
                <a:gd name="T13" fmla="*/ 3 h 41"/>
                <a:gd name="T14" fmla="*/ 25 w 25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45" name="Freeform 72">
              <a:extLst>
                <a:ext uri="{FF2B5EF4-FFF2-40B4-BE49-F238E27FC236}">
                  <a16:creationId xmlns:a16="http://schemas.microsoft.com/office/drawing/2014/main" id="{FD4803E4-4CC9-4B76-A0E2-B2D6B4FDE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0" y="723900"/>
              <a:ext cx="90488" cy="120650"/>
            </a:xfrm>
            <a:custGeom>
              <a:avLst/>
              <a:gdLst>
                <a:gd name="T0" fmla="*/ 24 w 24"/>
                <a:gd name="T1" fmla="*/ 0 h 32"/>
                <a:gd name="T2" fmla="*/ 15 w 24"/>
                <a:gd name="T3" fmla="*/ 0 h 32"/>
                <a:gd name="T4" fmla="*/ 14 w 24"/>
                <a:gd name="T5" fmla="*/ 1 h 32"/>
                <a:gd name="T6" fmla="*/ 0 w 24"/>
                <a:gd name="T7" fmla="*/ 29 h 32"/>
                <a:gd name="T8" fmla="*/ 9 w 24"/>
                <a:gd name="T9" fmla="*/ 32 h 32"/>
                <a:gd name="T10" fmla="*/ 24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46" name="Freeform 73">
              <a:extLst>
                <a:ext uri="{FF2B5EF4-FFF2-40B4-BE49-F238E27FC236}">
                  <a16:creationId xmlns:a16="http://schemas.microsoft.com/office/drawing/2014/main" id="{77932215-818C-4C86-82ED-25C8622BD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723900"/>
              <a:ext cx="93663" cy="153988"/>
            </a:xfrm>
            <a:custGeom>
              <a:avLst/>
              <a:gdLst>
                <a:gd name="T0" fmla="*/ 19 w 25"/>
                <a:gd name="T1" fmla="*/ 41 h 41"/>
                <a:gd name="T2" fmla="*/ 25 w 25"/>
                <a:gd name="T3" fmla="*/ 35 h 41"/>
                <a:gd name="T4" fmla="*/ 9 w 25"/>
                <a:gd name="T5" fmla="*/ 0 h 41"/>
                <a:gd name="T6" fmla="*/ 2 w 25"/>
                <a:gd name="T7" fmla="*/ 0 h 41"/>
                <a:gd name="T8" fmla="*/ 0 w 25"/>
                <a:gd name="T9" fmla="*/ 1 h 41"/>
                <a:gd name="T10" fmla="*/ 0 w 25"/>
                <a:gd name="T11" fmla="*/ 3 h 41"/>
                <a:gd name="T12" fmla="*/ 18 w 25"/>
                <a:gd name="T13" fmla="*/ 41 h 41"/>
                <a:gd name="T14" fmla="*/ 19 w 25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47" name="Freeform 74">
              <a:extLst>
                <a:ext uri="{FF2B5EF4-FFF2-40B4-BE49-F238E27FC236}">
                  <a16:creationId xmlns:a16="http://schemas.microsoft.com/office/drawing/2014/main" id="{EF3E8C6A-AE42-40B0-A79B-066A8433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723900"/>
              <a:ext cx="90488" cy="123825"/>
            </a:xfrm>
            <a:custGeom>
              <a:avLst/>
              <a:gdLst>
                <a:gd name="T0" fmla="*/ 24 w 24"/>
                <a:gd name="T1" fmla="*/ 29 h 33"/>
                <a:gd name="T2" fmla="*/ 11 w 24"/>
                <a:gd name="T3" fmla="*/ 1 h 33"/>
                <a:gd name="T4" fmla="*/ 9 w 24"/>
                <a:gd name="T5" fmla="*/ 0 h 33"/>
                <a:gd name="T6" fmla="*/ 0 w 24"/>
                <a:gd name="T7" fmla="*/ 0 h 33"/>
                <a:gd name="T8" fmla="*/ 16 w 24"/>
                <a:gd name="T9" fmla="*/ 33 h 33"/>
                <a:gd name="T10" fmla="*/ 24 w 24"/>
                <a:gd name="T1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48" name="Freeform 75">
              <a:extLst>
                <a:ext uri="{FF2B5EF4-FFF2-40B4-BE49-F238E27FC236}">
                  <a16:creationId xmlns:a16="http://schemas.microsoft.com/office/drawing/2014/main" id="{CAA0F3B8-0F49-4913-BA8D-965F61E360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9363" y="844550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2 w 64"/>
                <a:gd name="T11" fmla="*/ 28 h 64"/>
                <a:gd name="T12" fmla="*/ 43 w 64"/>
                <a:gd name="T13" fmla="*/ 35 h 64"/>
                <a:gd name="T14" fmla="*/ 46 w 64"/>
                <a:gd name="T15" fmla="*/ 47 h 64"/>
                <a:gd name="T16" fmla="*/ 46 w 64"/>
                <a:gd name="T17" fmla="*/ 50 h 64"/>
                <a:gd name="T18" fmla="*/ 44 w 64"/>
                <a:gd name="T19" fmla="*/ 50 h 64"/>
                <a:gd name="T20" fmla="*/ 43 w 64"/>
                <a:gd name="T21" fmla="*/ 50 h 64"/>
                <a:gd name="T22" fmla="*/ 32 w 64"/>
                <a:gd name="T23" fmla="*/ 43 h 64"/>
                <a:gd name="T24" fmla="*/ 21 w 64"/>
                <a:gd name="T25" fmla="*/ 50 h 64"/>
                <a:gd name="T26" fmla="*/ 19 w 64"/>
                <a:gd name="T27" fmla="*/ 50 h 64"/>
                <a:gd name="T28" fmla="*/ 18 w 64"/>
                <a:gd name="T29" fmla="*/ 47 h 64"/>
                <a:gd name="T30" fmla="*/ 22 w 64"/>
                <a:gd name="T31" fmla="*/ 35 h 64"/>
                <a:gd name="T32" fmla="*/ 13 w 64"/>
                <a:gd name="T33" fmla="*/ 28 h 64"/>
                <a:gd name="T34" fmla="*/ 12 w 64"/>
                <a:gd name="T35" fmla="*/ 25 h 64"/>
                <a:gd name="T36" fmla="*/ 14 w 64"/>
                <a:gd name="T37" fmla="*/ 24 h 64"/>
                <a:gd name="T38" fmla="*/ 25 w 64"/>
                <a:gd name="T39" fmla="*/ 24 h 64"/>
                <a:gd name="T40" fmla="*/ 31 w 64"/>
                <a:gd name="T41" fmla="*/ 13 h 64"/>
                <a:gd name="T42" fmla="*/ 34 w 64"/>
                <a:gd name="T43" fmla="*/ 13 h 64"/>
                <a:gd name="T44" fmla="*/ 40 w 64"/>
                <a:gd name="T45" fmla="*/ 24 h 64"/>
                <a:gd name="T46" fmla="*/ 50 w 64"/>
                <a:gd name="T47" fmla="*/ 24 h 64"/>
                <a:gd name="T48" fmla="*/ 52 w 64"/>
                <a:gd name="T49" fmla="*/ 25 h 64"/>
                <a:gd name="T50" fmla="*/ 52 w 64"/>
                <a:gd name="T5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571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EC88C-DC46-46FC-B162-43DA53FF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2802"/>
            <a:ext cx="12192000" cy="5355198"/>
          </a:xfrm>
          <a:prstGeom prst="rect">
            <a:avLst/>
          </a:prstGeom>
        </p:spPr>
      </p:pic>
      <p:sp>
        <p:nvSpPr>
          <p:cNvPr id="4" name="Diamond 3">
            <a:extLst>
              <a:ext uri="{FF2B5EF4-FFF2-40B4-BE49-F238E27FC236}">
                <a16:creationId xmlns:a16="http://schemas.microsoft.com/office/drawing/2014/main" id="{29F1E5E8-E5AB-4C39-8260-06891D152196}"/>
              </a:ext>
            </a:extLst>
          </p:cNvPr>
          <p:cNvSpPr/>
          <p:nvPr/>
        </p:nvSpPr>
        <p:spPr>
          <a:xfrm>
            <a:off x="-1437175" y="1835070"/>
            <a:ext cx="2590800" cy="2590800"/>
          </a:xfrm>
          <a:prstGeom prst="diamond">
            <a:avLst/>
          </a:prstGeom>
          <a:solidFill>
            <a:srgbClr val="40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F0E9DB-FECB-4190-A7C8-BCC2A6D4DFDF}"/>
              </a:ext>
            </a:extLst>
          </p:cNvPr>
          <p:cNvSpPr/>
          <p:nvPr/>
        </p:nvSpPr>
        <p:spPr>
          <a:xfrm rot="2715974">
            <a:off x="-914400" y="2218327"/>
            <a:ext cx="1828800" cy="18288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771EA-4EE7-4F83-A80A-320021BB3966}"/>
              </a:ext>
            </a:extLst>
          </p:cNvPr>
          <p:cNvSpPr txBox="1"/>
          <p:nvPr/>
        </p:nvSpPr>
        <p:spPr>
          <a:xfrm>
            <a:off x="-628154" y="400208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dirty="0" err="1">
                <a:latin typeface="UVN Bai Hoc" panose="0207040306030A020402" pitchFamily="18" charset="0"/>
              </a:rPr>
              <a:t>Ứng</a:t>
            </a:r>
            <a:r>
              <a:rPr lang="en-US" sz="3600" dirty="0">
                <a:latin typeface="UVN Bai Hoc" panose="0207040306030A020402" pitchFamily="18" charset="0"/>
              </a:rPr>
              <a:t> </a:t>
            </a:r>
            <a:r>
              <a:rPr lang="en-US" sz="3600" dirty="0" err="1">
                <a:latin typeface="UVN Bai Hoc" panose="0207040306030A020402" pitchFamily="18" charset="0"/>
              </a:rPr>
              <a:t>dụng</a:t>
            </a:r>
            <a:r>
              <a:rPr lang="en-US" sz="3600" dirty="0">
                <a:latin typeface="UVN Bai Hoc" panose="0207040306030A020402" pitchFamily="18" charset="0"/>
              </a:rPr>
              <a:t> </a:t>
            </a:r>
            <a:r>
              <a:rPr lang="en-US" sz="3600" dirty="0" err="1">
                <a:latin typeface="UVN Bai Hoc" panose="0207040306030A020402" pitchFamily="18" charset="0"/>
              </a:rPr>
              <a:t>trong</a:t>
            </a:r>
            <a:r>
              <a:rPr lang="en-US" sz="3600" dirty="0">
                <a:latin typeface="UVN Bai Hoc" panose="0207040306030A020402" pitchFamily="18" charset="0"/>
              </a:rPr>
              <a:t> t</a:t>
            </a:r>
            <a:r>
              <a:rPr lang="vi-VN" sz="3600" dirty="0">
                <a:latin typeface="UVN Bai Hoc" panose="0207040306030A020402" pitchFamily="18" charset="0"/>
              </a:rPr>
              <a:t>ư</a:t>
            </a:r>
            <a:r>
              <a:rPr lang="en-US" sz="3600" dirty="0" err="1">
                <a:latin typeface="UVN Bai Hoc" panose="0207040306030A020402" pitchFamily="18" charset="0"/>
              </a:rPr>
              <a:t>ơng</a:t>
            </a:r>
            <a:r>
              <a:rPr lang="en-US" sz="3600" dirty="0">
                <a:latin typeface="UVN Bai Hoc" panose="0207040306030A020402" pitchFamily="18" charset="0"/>
              </a:rPr>
              <a:t> </a:t>
            </a:r>
            <a:r>
              <a:rPr lang="en-US" sz="3600" dirty="0" err="1">
                <a:latin typeface="UVN Bai Hoc" panose="0207040306030A020402" pitchFamily="18" charset="0"/>
              </a:rPr>
              <a:t>lai</a:t>
            </a:r>
            <a:r>
              <a:rPr lang="en-US" sz="3600" dirty="0">
                <a:latin typeface="UVN Bai Hoc" panose="0207040306030A020402" pitchFamily="18" charset="0"/>
              </a:rPr>
              <a:t>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CFB04-05DC-4D3D-AC1E-12998190C3E7}"/>
              </a:ext>
            </a:extLst>
          </p:cNvPr>
          <p:cNvSpPr txBox="1"/>
          <p:nvPr/>
        </p:nvSpPr>
        <p:spPr>
          <a:xfrm>
            <a:off x="2176358" y="1250066"/>
            <a:ext cx="304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UVN Bai Hoc" panose="0207040306030A020402" pitchFamily="18" charset="0"/>
              </a:rPr>
              <a:t>Vận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tải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tự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động</a:t>
            </a:r>
            <a:endParaRPr lang="en-US" sz="2000" dirty="0">
              <a:latin typeface="UVN Bai Hoc" panose="0207040306030A0204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UVN Bai Hoc" panose="0207040306030A020402" pitchFamily="18" charset="0"/>
              </a:rPr>
              <a:t>Giao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thông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thông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minh</a:t>
            </a:r>
            <a:endParaRPr lang="en-US" sz="2000" dirty="0">
              <a:latin typeface="UVN Bai Hoc" panose="0207040306030A020402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B409D2-3780-4B66-BAA6-D95B9CB02D0F}"/>
              </a:ext>
            </a:extLst>
          </p:cNvPr>
          <p:cNvGrpSpPr/>
          <p:nvPr/>
        </p:nvGrpSpPr>
        <p:grpSpPr>
          <a:xfrm>
            <a:off x="71120" y="2800230"/>
            <a:ext cx="640080" cy="660480"/>
            <a:chOff x="6276975" y="723900"/>
            <a:chExt cx="344488" cy="361950"/>
          </a:xfrm>
          <a:solidFill>
            <a:schemeClr val="bg1"/>
          </a:solidFill>
        </p:grpSpPr>
        <p:sp>
          <p:nvSpPr>
            <p:cNvPr id="9" name="Freeform 71">
              <a:extLst>
                <a:ext uri="{FF2B5EF4-FFF2-40B4-BE49-F238E27FC236}">
                  <a16:creationId xmlns:a16="http://schemas.microsoft.com/office/drawing/2014/main" id="{8C455E80-3044-4D66-9362-F62CB107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7800" y="723900"/>
              <a:ext cx="93663" cy="153988"/>
            </a:xfrm>
            <a:custGeom>
              <a:avLst/>
              <a:gdLst>
                <a:gd name="T0" fmla="*/ 25 w 25"/>
                <a:gd name="T1" fmla="*/ 1 h 41"/>
                <a:gd name="T2" fmla="*/ 23 w 25"/>
                <a:gd name="T3" fmla="*/ 0 h 41"/>
                <a:gd name="T4" fmla="*/ 16 w 25"/>
                <a:gd name="T5" fmla="*/ 0 h 41"/>
                <a:gd name="T6" fmla="*/ 0 w 25"/>
                <a:gd name="T7" fmla="*/ 35 h 41"/>
                <a:gd name="T8" fmla="*/ 7 w 25"/>
                <a:gd name="T9" fmla="*/ 41 h 41"/>
                <a:gd name="T10" fmla="*/ 7 w 25"/>
                <a:gd name="T11" fmla="*/ 41 h 41"/>
                <a:gd name="T12" fmla="*/ 25 w 25"/>
                <a:gd name="T13" fmla="*/ 3 h 41"/>
                <a:gd name="T14" fmla="*/ 25 w 25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0" name="Freeform 72">
              <a:extLst>
                <a:ext uri="{FF2B5EF4-FFF2-40B4-BE49-F238E27FC236}">
                  <a16:creationId xmlns:a16="http://schemas.microsoft.com/office/drawing/2014/main" id="{7A778920-3323-4963-87B9-40700E58D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0" y="723900"/>
              <a:ext cx="90488" cy="120650"/>
            </a:xfrm>
            <a:custGeom>
              <a:avLst/>
              <a:gdLst>
                <a:gd name="T0" fmla="*/ 24 w 24"/>
                <a:gd name="T1" fmla="*/ 0 h 32"/>
                <a:gd name="T2" fmla="*/ 15 w 24"/>
                <a:gd name="T3" fmla="*/ 0 h 32"/>
                <a:gd name="T4" fmla="*/ 14 w 24"/>
                <a:gd name="T5" fmla="*/ 1 h 32"/>
                <a:gd name="T6" fmla="*/ 0 w 24"/>
                <a:gd name="T7" fmla="*/ 29 h 32"/>
                <a:gd name="T8" fmla="*/ 9 w 24"/>
                <a:gd name="T9" fmla="*/ 32 h 32"/>
                <a:gd name="T10" fmla="*/ 24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" name="Freeform 73">
              <a:extLst>
                <a:ext uri="{FF2B5EF4-FFF2-40B4-BE49-F238E27FC236}">
                  <a16:creationId xmlns:a16="http://schemas.microsoft.com/office/drawing/2014/main" id="{7ADD86A4-A0CF-4190-A86B-1AA81C957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723900"/>
              <a:ext cx="93663" cy="153988"/>
            </a:xfrm>
            <a:custGeom>
              <a:avLst/>
              <a:gdLst>
                <a:gd name="T0" fmla="*/ 19 w 25"/>
                <a:gd name="T1" fmla="*/ 41 h 41"/>
                <a:gd name="T2" fmla="*/ 25 w 25"/>
                <a:gd name="T3" fmla="*/ 35 h 41"/>
                <a:gd name="T4" fmla="*/ 9 w 25"/>
                <a:gd name="T5" fmla="*/ 0 h 41"/>
                <a:gd name="T6" fmla="*/ 2 w 25"/>
                <a:gd name="T7" fmla="*/ 0 h 41"/>
                <a:gd name="T8" fmla="*/ 0 w 25"/>
                <a:gd name="T9" fmla="*/ 1 h 41"/>
                <a:gd name="T10" fmla="*/ 0 w 25"/>
                <a:gd name="T11" fmla="*/ 3 h 41"/>
                <a:gd name="T12" fmla="*/ 18 w 25"/>
                <a:gd name="T13" fmla="*/ 41 h 41"/>
                <a:gd name="T14" fmla="*/ 19 w 25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2" name="Freeform 74">
              <a:extLst>
                <a:ext uri="{FF2B5EF4-FFF2-40B4-BE49-F238E27FC236}">
                  <a16:creationId xmlns:a16="http://schemas.microsoft.com/office/drawing/2014/main" id="{A5BFD40D-F4DE-4A61-BC51-1D8FA1074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723900"/>
              <a:ext cx="90488" cy="123825"/>
            </a:xfrm>
            <a:custGeom>
              <a:avLst/>
              <a:gdLst>
                <a:gd name="T0" fmla="*/ 24 w 24"/>
                <a:gd name="T1" fmla="*/ 29 h 33"/>
                <a:gd name="T2" fmla="*/ 11 w 24"/>
                <a:gd name="T3" fmla="*/ 1 h 33"/>
                <a:gd name="T4" fmla="*/ 9 w 24"/>
                <a:gd name="T5" fmla="*/ 0 h 33"/>
                <a:gd name="T6" fmla="*/ 0 w 24"/>
                <a:gd name="T7" fmla="*/ 0 h 33"/>
                <a:gd name="T8" fmla="*/ 16 w 24"/>
                <a:gd name="T9" fmla="*/ 33 h 33"/>
                <a:gd name="T10" fmla="*/ 24 w 24"/>
                <a:gd name="T1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3" name="Freeform 75">
              <a:extLst>
                <a:ext uri="{FF2B5EF4-FFF2-40B4-BE49-F238E27FC236}">
                  <a16:creationId xmlns:a16="http://schemas.microsoft.com/office/drawing/2014/main" id="{19643DB9-AA0B-4354-9639-F093ACBC4E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9363" y="844550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2 w 64"/>
                <a:gd name="T11" fmla="*/ 28 h 64"/>
                <a:gd name="T12" fmla="*/ 43 w 64"/>
                <a:gd name="T13" fmla="*/ 35 h 64"/>
                <a:gd name="T14" fmla="*/ 46 w 64"/>
                <a:gd name="T15" fmla="*/ 47 h 64"/>
                <a:gd name="T16" fmla="*/ 46 w 64"/>
                <a:gd name="T17" fmla="*/ 50 h 64"/>
                <a:gd name="T18" fmla="*/ 44 w 64"/>
                <a:gd name="T19" fmla="*/ 50 h 64"/>
                <a:gd name="T20" fmla="*/ 43 w 64"/>
                <a:gd name="T21" fmla="*/ 50 h 64"/>
                <a:gd name="T22" fmla="*/ 32 w 64"/>
                <a:gd name="T23" fmla="*/ 43 h 64"/>
                <a:gd name="T24" fmla="*/ 21 w 64"/>
                <a:gd name="T25" fmla="*/ 50 h 64"/>
                <a:gd name="T26" fmla="*/ 19 w 64"/>
                <a:gd name="T27" fmla="*/ 50 h 64"/>
                <a:gd name="T28" fmla="*/ 18 w 64"/>
                <a:gd name="T29" fmla="*/ 47 h 64"/>
                <a:gd name="T30" fmla="*/ 22 w 64"/>
                <a:gd name="T31" fmla="*/ 35 h 64"/>
                <a:gd name="T32" fmla="*/ 13 w 64"/>
                <a:gd name="T33" fmla="*/ 28 h 64"/>
                <a:gd name="T34" fmla="*/ 12 w 64"/>
                <a:gd name="T35" fmla="*/ 25 h 64"/>
                <a:gd name="T36" fmla="*/ 14 w 64"/>
                <a:gd name="T37" fmla="*/ 24 h 64"/>
                <a:gd name="T38" fmla="*/ 25 w 64"/>
                <a:gd name="T39" fmla="*/ 24 h 64"/>
                <a:gd name="T40" fmla="*/ 31 w 64"/>
                <a:gd name="T41" fmla="*/ 13 h 64"/>
                <a:gd name="T42" fmla="*/ 34 w 64"/>
                <a:gd name="T43" fmla="*/ 13 h 64"/>
                <a:gd name="T44" fmla="*/ 40 w 64"/>
                <a:gd name="T45" fmla="*/ 24 h 64"/>
                <a:gd name="T46" fmla="*/ 50 w 64"/>
                <a:gd name="T47" fmla="*/ 24 h 64"/>
                <a:gd name="T48" fmla="*/ 52 w 64"/>
                <a:gd name="T49" fmla="*/ 25 h 64"/>
                <a:gd name="T50" fmla="*/ 52 w 64"/>
                <a:gd name="T5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988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6273D2-160B-4F86-B9DC-728D46D161FD}"/>
              </a:ext>
            </a:extLst>
          </p:cNvPr>
          <p:cNvSpPr/>
          <p:nvPr/>
        </p:nvSpPr>
        <p:spPr>
          <a:xfrm>
            <a:off x="-21446" y="0"/>
            <a:ext cx="1223489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C36A735-75F0-40F3-9B5F-C32812DFF909}"/>
              </a:ext>
            </a:extLst>
          </p:cNvPr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0D2A-7840-4158-89D9-1B680EA6C7F9}"/>
              </a:ext>
            </a:extLst>
          </p:cNvPr>
          <p:cNvSpPr txBox="1"/>
          <p:nvPr/>
        </p:nvSpPr>
        <p:spPr>
          <a:xfrm>
            <a:off x="1788160" y="2875002"/>
            <a:ext cx="8314007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UVN Bai Hoc" panose="0207040306030A020402" pitchFamily="18" charset="0"/>
              </a:rPr>
              <a:t>Thanks for listening</a:t>
            </a:r>
            <a:endParaRPr lang="en-US" sz="7200" dirty="0">
              <a:solidFill>
                <a:schemeClr val="bg1"/>
              </a:solidFill>
              <a:latin typeface="UVN Bai Hoc" panose="0207040306030A020402" pitchFamily="18" charset="0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162DA865-12E2-49D3-985E-8C3EBB3CE562}"/>
              </a:ext>
            </a:extLst>
          </p:cNvPr>
          <p:cNvSpPr/>
          <p:nvPr/>
        </p:nvSpPr>
        <p:spPr>
          <a:xfrm>
            <a:off x="1469571" y="-1197429"/>
            <a:ext cx="9252858" cy="925285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3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chemeClr val="bg1">
                <a:lumMod val="95000"/>
              </a:schemeClr>
            </a:gs>
            <a:gs pos="100000">
              <a:srgbClr val="FF78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676730-7647-40A4-B26C-7DD314BADF3D}"/>
              </a:ext>
            </a:extLst>
          </p:cNvPr>
          <p:cNvCxnSpPr>
            <a:cxnSpLocks/>
          </p:cNvCxnSpPr>
          <p:nvPr/>
        </p:nvCxnSpPr>
        <p:spPr>
          <a:xfrm>
            <a:off x="731520" y="1537459"/>
            <a:ext cx="2995267" cy="2119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67A8528-4906-41E4-A1C9-5E47F555E615}"/>
              </a:ext>
            </a:extLst>
          </p:cNvPr>
          <p:cNvCxnSpPr>
            <a:cxnSpLocks/>
          </p:cNvCxnSpPr>
          <p:nvPr/>
        </p:nvCxnSpPr>
        <p:spPr>
          <a:xfrm flipH="1">
            <a:off x="3879187" y="2338833"/>
            <a:ext cx="3253133" cy="14708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F28501-546F-47A5-B855-9AE9CAE0053C}"/>
              </a:ext>
            </a:extLst>
          </p:cNvPr>
          <p:cNvCxnSpPr>
            <a:endCxn id="107" idx="14"/>
          </p:cNvCxnSpPr>
          <p:nvPr/>
        </p:nvCxnSpPr>
        <p:spPr>
          <a:xfrm>
            <a:off x="7132320" y="2330139"/>
            <a:ext cx="1679351" cy="1136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7BF142-D6D4-4EBA-91FC-8BFC8A8AE472}"/>
              </a:ext>
            </a:extLst>
          </p:cNvPr>
          <p:cNvCxnSpPr>
            <a:stCxn id="107" idx="16"/>
          </p:cNvCxnSpPr>
          <p:nvPr/>
        </p:nvCxnSpPr>
        <p:spPr>
          <a:xfrm flipV="1">
            <a:off x="8759118" y="482568"/>
            <a:ext cx="3080647" cy="2974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>
            <a:off x="8216660" y="3032353"/>
            <a:ext cx="1294484" cy="815037"/>
            <a:chOff x="920816" y="2053524"/>
            <a:chExt cx="1294484" cy="815037"/>
          </a:xfrm>
        </p:grpSpPr>
        <p:sp>
          <p:nvSpPr>
            <p:cNvPr id="153" name="Rectangle: Rounded Corners 15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  <p:sp>
          <p:nvSpPr>
            <p:cNvPr id="154" name="Rectangle: Rounded Corners 15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VN Bai Hoc" panose="0207040306030A020402" pitchFamily="18" charset="0"/>
              </a:endParaRPr>
            </a:p>
          </p:txBody>
        </p:sp>
        <p:sp>
          <p:nvSpPr>
            <p:cNvPr id="155" name="Rectangle: Rounded Corners 15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5491898" y="2435334"/>
            <a:ext cx="1294484" cy="815037"/>
            <a:chOff x="920816" y="2053524"/>
            <a:chExt cx="1294484" cy="815037"/>
          </a:xfrm>
        </p:grpSpPr>
        <p:sp>
          <p:nvSpPr>
            <p:cNvPr id="149" name="Rectangle: Rounded Corners 148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  <p:sp>
          <p:nvSpPr>
            <p:cNvPr id="150" name="Rectangle: Rounded Corners 149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VN Bai Hoc" panose="0207040306030A020402" pitchFamily="18" charset="0"/>
              </a:endParaRPr>
            </a:p>
          </p:txBody>
        </p:sp>
        <p:sp>
          <p:nvSpPr>
            <p:cNvPr id="151" name="Rectangle: Rounded Corners 150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0450869" y="807599"/>
            <a:ext cx="1294484" cy="815037"/>
            <a:chOff x="920816" y="2053524"/>
            <a:chExt cx="1294484" cy="815037"/>
          </a:xfrm>
        </p:grpSpPr>
        <p:sp>
          <p:nvSpPr>
            <p:cNvPr id="145" name="Rectangle: Rounded Corners 144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  <p:sp>
          <p:nvSpPr>
            <p:cNvPr id="146" name="Rectangle: Rounded Corners 145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VN Bai Hoc" panose="0207040306030A020402" pitchFamily="18" charset="0"/>
              </a:endParaRPr>
            </a:p>
          </p:txBody>
        </p:sp>
        <p:sp>
          <p:nvSpPr>
            <p:cNvPr id="147" name="Rectangle: Rounded Corners 146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156012" y="3253035"/>
            <a:ext cx="1294484" cy="815037"/>
            <a:chOff x="920816" y="2053524"/>
            <a:chExt cx="1294484" cy="815037"/>
          </a:xfrm>
        </p:grpSpPr>
        <p:sp>
          <p:nvSpPr>
            <p:cNvPr id="134" name="Rectangle: Rounded Corners 133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  <p:sp>
          <p:nvSpPr>
            <p:cNvPr id="135" name="Rectangle: Rounded Corners 134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VN Bai Hoc" panose="0207040306030A020402" pitchFamily="18" charset="0"/>
              </a:endParaRPr>
            </a:p>
          </p:txBody>
        </p:sp>
        <p:sp>
          <p:nvSpPr>
            <p:cNvPr id="136" name="Rectangle: Rounded Corners 13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VN Bai Hoc" panose="0207040306030A020402" pitchFamily="18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VN Bai Hoc" panose="0207040306030A020402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21159" y="506844"/>
            <a:ext cx="54300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y-GB" sz="3600" b="1" dirty="0">
                <a:solidFill>
                  <a:srgbClr val="C00000"/>
                </a:solidFill>
                <a:latin typeface="UVN Bai Hoc" panose="0207040306030A020402" pitchFamily="18" charset="0"/>
              </a:rPr>
              <a:t>Nội dung</a:t>
            </a:r>
            <a:endParaRPr lang="en-US" sz="3600" b="1" dirty="0">
              <a:solidFill>
                <a:srgbClr val="C00000"/>
              </a:solidFill>
              <a:latin typeface="UVN Bai Hoc" panose="0207040306030A020402" pitchFamily="18" charset="0"/>
            </a:endParaRPr>
          </a:p>
        </p:txBody>
      </p:sp>
      <p:sp>
        <p:nvSpPr>
          <p:cNvPr id="72" name="TextBox 25"/>
          <p:cNvSpPr txBox="1"/>
          <p:nvPr/>
        </p:nvSpPr>
        <p:spPr>
          <a:xfrm>
            <a:off x="878120" y="2941455"/>
            <a:ext cx="1460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Giới</a:t>
            </a:r>
            <a:r>
              <a:rPr lang="en-US" sz="2000" b="1" dirty="0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thiệu</a:t>
            </a:r>
            <a:endParaRPr lang="en-US" sz="2000" b="1" dirty="0">
              <a:solidFill>
                <a:srgbClr val="0C344C"/>
              </a:solidFill>
              <a:latin typeface="UVN Bai Hoc" panose="0207040306030A020402" pitchFamily="18" charset="0"/>
              <a:cs typeface="Calibri Light" panose="020F030202020403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961921" y="1828134"/>
            <a:ext cx="1294484" cy="815037"/>
            <a:chOff x="920816" y="2053524"/>
            <a:chExt cx="1294484" cy="815037"/>
          </a:xfrm>
        </p:grpSpPr>
        <p:sp>
          <p:nvSpPr>
            <p:cNvPr id="77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  <p:sp>
          <p:nvSpPr>
            <p:cNvPr id="78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VN Bai Hoc" panose="0207040306030A020402" pitchFamily="18" charset="0"/>
              </a:endParaRPr>
            </a:p>
          </p:txBody>
        </p:sp>
        <p:sp>
          <p:nvSpPr>
            <p:cNvPr id="76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VN Bai Hoc" panose="0207040306030A020402" pitchFamily="18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428982" y="2091182"/>
            <a:ext cx="360363" cy="3540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81" name="Freeform 156"/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82" name="Freeform 157"/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83" name="Freeform 158"/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84" name="Freeform 159"/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  <p:sp>
        <p:nvSpPr>
          <p:cNvPr id="101" name="TextBox 25"/>
          <p:cNvSpPr txBox="1"/>
          <p:nvPr/>
        </p:nvSpPr>
        <p:spPr>
          <a:xfrm>
            <a:off x="3105958" y="4146376"/>
            <a:ext cx="1460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Kế</a:t>
            </a:r>
            <a:r>
              <a:rPr lang="en-US" sz="2000" b="1" dirty="0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hoạch</a:t>
            </a:r>
            <a:endParaRPr lang="en-US" sz="2000" b="1" dirty="0">
              <a:solidFill>
                <a:srgbClr val="0C344C"/>
              </a:solidFill>
              <a:latin typeface="UVN Bai Hoc" panose="0207040306030A020402" pitchFamily="18" charset="0"/>
              <a:cs typeface="Calibri Light" panose="020F0302020204030204" pitchFamily="34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3644237" y="3453666"/>
            <a:ext cx="301625" cy="361951"/>
            <a:chOff x="5584825" y="2163763"/>
            <a:chExt cx="301625" cy="361951"/>
          </a:xfrm>
          <a:solidFill>
            <a:schemeClr val="bg1"/>
          </a:solidFill>
        </p:grpSpPr>
        <p:sp>
          <p:nvSpPr>
            <p:cNvPr id="117" name="Freeform 189"/>
            <p:cNvSpPr>
              <a:spLocks/>
            </p:cNvSpPr>
            <p:nvPr/>
          </p:nvSpPr>
          <p:spPr bwMode="auto">
            <a:xfrm>
              <a:off x="5672138" y="2311401"/>
              <a:ext cx="123825" cy="101600"/>
            </a:xfrm>
            <a:custGeom>
              <a:avLst/>
              <a:gdLst>
                <a:gd name="T0" fmla="*/ 12 w 33"/>
                <a:gd name="T1" fmla="*/ 27 h 27"/>
                <a:gd name="T2" fmla="*/ 11 w 33"/>
                <a:gd name="T3" fmla="*/ 26 h 27"/>
                <a:gd name="T4" fmla="*/ 1 w 33"/>
                <a:gd name="T5" fmla="*/ 16 h 27"/>
                <a:gd name="T6" fmla="*/ 1 w 33"/>
                <a:gd name="T7" fmla="*/ 14 h 27"/>
                <a:gd name="T8" fmla="*/ 4 w 33"/>
                <a:gd name="T9" fmla="*/ 14 h 27"/>
                <a:gd name="T10" fmla="*/ 12 w 33"/>
                <a:gd name="T11" fmla="*/ 22 h 27"/>
                <a:gd name="T12" fmla="*/ 29 w 33"/>
                <a:gd name="T13" fmla="*/ 1 h 27"/>
                <a:gd name="T14" fmla="*/ 32 w 33"/>
                <a:gd name="T15" fmla="*/ 0 h 27"/>
                <a:gd name="T16" fmla="*/ 33 w 33"/>
                <a:gd name="T17" fmla="*/ 3 h 27"/>
                <a:gd name="T18" fmla="*/ 14 w 33"/>
                <a:gd name="T19" fmla="*/ 26 h 27"/>
                <a:gd name="T20" fmla="*/ 13 w 33"/>
                <a:gd name="T21" fmla="*/ 27 h 27"/>
                <a:gd name="T22" fmla="*/ 12 w 33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7">
                  <a:moveTo>
                    <a:pt x="12" y="27"/>
                  </a:moveTo>
                  <a:cubicBezTo>
                    <a:pt x="12" y="27"/>
                    <a:pt x="11" y="27"/>
                    <a:pt x="11" y="2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2" y="13"/>
                    <a:pt x="3" y="13"/>
                    <a:pt x="4" y="1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8" name="Freeform 190"/>
            <p:cNvSpPr>
              <a:spLocks/>
            </p:cNvSpPr>
            <p:nvPr/>
          </p:nvSpPr>
          <p:spPr bwMode="auto">
            <a:xfrm>
              <a:off x="5667375" y="2163763"/>
              <a:ext cx="136525" cy="104775"/>
            </a:xfrm>
            <a:custGeom>
              <a:avLst/>
              <a:gdLst>
                <a:gd name="T0" fmla="*/ 34 w 36"/>
                <a:gd name="T1" fmla="*/ 8 h 28"/>
                <a:gd name="T2" fmla="*/ 28 w 36"/>
                <a:gd name="T3" fmla="*/ 8 h 28"/>
                <a:gd name="T4" fmla="*/ 18 w 36"/>
                <a:gd name="T5" fmla="*/ 0 h 28"/>
                <a:gd name="T6" fmla="*/ 8 w 36"/>
                <a:gd name="T7" fmla="*/ 8 h 28"/>
                <a:gd name="T8" fmla="*/ 2 w 36"/>
                <a:gd name="T9" fmla="*/ 8 h 28"/>
                <a:gd name="T10" fmla="*/ 0 w 36"/>
                <a:gd name="T11" fmla="*/ 10 h 28"/>
                <a:gd name="T12" fmla="*/ 0 w 36"/>
                <a:gd name="T13" fmla="*/ 26 h 28"/>
                <a:gd name="T14" fmla="*/ 2 w 36"/>
                <a:gd name="T15" fmla="*/ 28 h 28"/>
                <a:gd name="T16" fmla="*/ 34 w 36"/>
                <a:gd name="T17" fmla="*/ 28 h 28"/>
                <a:gd name="T18" fmla="*/ 36 w 36"/>
                <a:gd name="T19" fmla="*/ 26 h 28"/>
                <a:gd name="T20" fmla="*/ 36 w 36"/>
                <a:gd name="T21" fmla="*/ 10 h 28"/>
                <a:gd name="T22" fmla="*/ 34 w 36"/>
                <a:gd name="T2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34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9" name="Freeform 191"/>
            <p:cNvSpPr>
              <a:spLocks/>
            </p:cNvSpPr>
            <p:nvPr/>
          </p:nvSpPr>
          <p:spPr bwMode="auto">
            <a:xfrm>
              <a:off x="5584825" y="2209801"/>
              <a:ext cx="301625" cy="315913"/>
            </a:xfrm>
            <a:custGeom>
              <a:avLst/>
              <a:gdLst>
                <a:gd name="T0" fmla="*/ 78 w 80"/>
                <a:gd name="T1" fmla="*/ 0 h 84"/>
                <a:gd name="T2" fmla="*/ 62 w 80"/>
                <a:gd name="T3" fmla="*/ 0 h 84"/>
                <a:gd name="T4" fmla="*/ 62 w 80"/>
                <a:gd name="T5" fmla="*/ 8 h 84"/>
                <a:gd name="T6" fmla="*/ 70 w 80"/>
                <a:gd name="T7" fmla="*/ 8 h 84"/>
                <a:gd name="T8" fmla="*/ 72 w 80"/>
                <a:gd name="T9" fmla="*/ 10 h 84"/>
                <a:gd name="T10" fmla="*/ 72 w 80"/>
                <a:gd name="T11" fmla="*/ 58 h 84"/>
                <a:gd name="T12" fmla="*/ 72 w 80"/>
                <a:gd name="T13" fmla="*/ 59 h 84"/>
                <a:gd name="T14" fmla="*/ 58 w 80"/>
                <a:gd name="T15" fmla="*/ 75 h 84"/>
                <a:gd name="T16" fmla="*/ 56 w 80"/>
                <a:gd name="T17" fmla="*/ 76 h 84"/>
                <a:gd name="T18" fmla="*/ 10 w 80"/>
                <a:gd name="T19" fmla="*/ 76 h 84"/>
                <a:gd name="T20" fmla="*/ 8 w 80"/>
                <a:gd name="T21" fmla="*/ 74 h 84"/>
                <a:gd name="T22" fmla="*/ 8 w 80"/>
                <a:gd name="T23" fmla="*/ 10 h 84"/>
                <a:gd name="T24" fmla="*/ 10 w 80"/>
                <a:gd name="T25" fmla="*/ 8 h 84"/>
                <a:gd name="T26" fmla="*/ 18 w 80"/>
                <a:gd name="T27" fmla="*/ 8 h 84"/>
                <a:gd name="T28" fmla="*/ 18 w 80"/>
                <a:gd name="T29" fmla="*/ 0 h 84"/>
                <a:gd name="T30" fmla="*/ 2 w 80"/>
                <a:gd name="T31" fmla="*/ 0 h 84"/>
                <a:gd name="T32" fmla="*/ 0 w 80"/>
                <a:gd name="T33" fmla="*/ 2 h 84"/>
                <a:gd name="T34" fmla="*/ 0 w 80"/>
                <a:gd name="T35" fmla="*/ 82 h 84"/>
                <a:gd name="T36" fmla="*/ 2 w 80"/>
                <a:gd name="T37" fmla="*/ 84 h 84"/>
                <a:gd name="T38" fmla="*/ 78 w 80"/>
                <a:gd name="T39" fmla="*/ 84 h 84"/>
                <a:gd name="T40" fmla="*/ 80 w 80"/>
                <a:gd name="T41" fmla="*/ 82 h 84"/>
                <a:gd name="T42" fmla="*/ 80 w 80"/>
                <a:gd name="T43" fmla="*/ 2 h 84"/>
                <a:gd name="T44" fmla="*/ 78 w 80"/>
                <a:gd name="T4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84">
                  <a:moveTo>
                    <a:pt x="78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9"/>
                    <a:pt x="72" y="59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7" y="76"/>
                    <a:pt x="56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6"/>
                    <a:pt x="8" y="75"/>
                    <a:pt x="8" y="7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84"/>
                    <a:pt x="80" y="83"/>
                    <a:pt x="80" y="8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20" name="Freeform 192"/>
            <p:cNvSpPr>
              <a:spLocks/>
            </p:cNvSpPr>
            <p:nvPr/>
          </p:nvSpPr>
          <p:spPr bwMode="auto">
            <a:xfrm>
              <a:off x="5788025" y="2419351"/>
              <a:ext cx="57150" cy="65088"/>
            </a:xfrm>
            <a:custGeom>
              <a:avLst/>
              <a:gdLst>
                <a:gd name="T0" fmla="*/ 15 w 15"/>
                <a:gd name="T1" fmla="*/ 0 h 17"/>
                <a:gd name="T2" fmla="*/ 2 w 15"/>
                <a:gd name="T3" fmla="*/ 0 h 17"/>
                <a:gd name="T4" fmla="*/ 0 w 15"/>
                <a:gd name="T5" fmla="*/ 2 h 17"/>
                <a:gd name="T6" fmla="*/ 0 w 15"/>
                <a:gd name="T7" fmla="*/ 17 h 17"/>
                <a:gd name="T8" fmla="*/ 15 w 1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75350" y="2602408"/>
            <a:ext cx="241300" cy="361951"/>
            <a:chOff x="7778750" y="2535238"/>
            <a:chExt cx="241300" cy="361951"/>
          </a:xfrm>
          <a:solidFill>
            <a:schemeClr val="bg1"/>
          </a:solidFill>
        </p:grpSpPr>
        <p:sp>
          <p:nvSpPr>
            <p:cNvPr id="114" name="Freeform 64"/>
            <p:cNvSpPr>
              <a:spLocks noEditPoints="1"/>
            </p:cNvSpPr>
            <p:nvPr/>
          </p:nvSpPr>
          <p:spPr bwMode="auto">
            <a:xfrm>
              <a:off x="7778750" y="2686051"/>
              <a:ext cx="241300" cy="211138"/>
            </a:xfrm>
            <a:custGeom>
              <a:avLst/>
              <a:gdLst>
                <a:gd name="T0" fmla="*/ 44 w 64"/>
                <a:gd name="T1" fmla="*/ 0 h 56"/>
                <a:gd name="T2" fmla="*/ 43 w 64"/>
                <a:gd name="T3" fmla="*/ 0 h 56"/>
                <a:gd name="T4" fmla="*/ 21 w 64"/>
                <a:gd name="T5" fmla="*/ 0 h 56"/>
                <a:gd name="T6" fmla="*/ 20 w 64"/>
                <a:gd name="T7" fmla="*/ 0 h 56"/>
                <a:gd name="T8" fmla="*/ 0 w 64"/>
                <a:gd name="T9" fmla="*/ 32 h 56"/>
                <a:gd name="T10" fmla="*/ 32 w 64"/>
                <a:gd name="T11" fmla="*/ 56 h 56"/>
                <a:gd name="T12" fmla="*/ 64 w 64"/>
                <a:gd name="T13" fmla="*/ 32 h 56"/>
                <a:gd name="T14" fmla="*/ 44 w 64"/>
                <a:gd name="T15" fmla="*/ 0 h 56"/>
                <a:gd name="T16" fmla="*/ 32 w 64"/>
                <a:gd name="T17" fmla="*/ 26 h 56"/>
                <a:gd name="T18" fmla="*/ 40 w 64"/>
                <a:gd name="T19" fmla="*/ 34 h 56"/>
                <a:gd name="T20" fmla="*/ 34 w 64"/>
                <a:gd name="T21" fmla="*/ 42 h 56"/>
                <a:gd name="T22" fmla="*/ 34 w 64"/>
                <a:gd name="T23" fmla="*/ 44 h 56"/>
                <a:gd name="T24" fmla="*/ 32 w 64"/>
                <a:gd name="T25" fmla="*/ 46 h 56"/>
                <a:gd name="T26" fmla="*/ 30 w 64"/>
                <a:gd name="T27" fmla="*/ 44 h 56"/>
                <a:gd name="T28" fmla="*/ 30 w 64"/>
                <a:gd name="T29" fmla="*/ 42 h 56"/>
                <a:gd name="T30" fmla="*/ 24 w 64"/>
                <a:gd name="T31" fmla="*/ 34 h 56"/>
                <a:gd name="T32" fmla="*/ 26 w 64"/>
                <a:gd name="T33" fmla="*/ 32 h 56"/>
                <a:gd name="T34" fmla="*/ 28 w 64"/>
                <a:gd name="T35" fmla="*/ 34 h 56"/>
                <a:gd name="T36" fmla="*/ 32 w 64"/>
                <a:gd name="T37" fmla="*/ 38 h 56"/>
                <a:gd name="T38" fmla="*/ 36 w 64"/>
                <a:gd name="T39" fmla="*/ 34 h 56"/>
                <a:gd name="T40" fmla="*/ 32 w 64"/>
                <a:gd name="T41" fmla="*/ 30 h 56"/>
                <a:gd name="T42" fmla="*/ 24 w 64"/>
                <a:gd name="T43" fmla="*/ 22 h 56"/>
                <a:gd name="T44" fmla="*/ 30 w 64"/>
                <a:gd name="T45" fmla="*/ 14 h 56"/>
                <a:gd name="T46" fmla="*/ 30 w 64"/>
                <a:gd name="T47" fmla="*/ 12 h 56"/>
                <a:gd name="T48" fmla="*/ 32 w 64"/>
                <a:gd name="T49" fmla="*/ 10 h 56"/>
                <a:gd name="T50" fmla="*/ 34 w 64"/>
                <a:gd name="T51" fmla="*/ 12 h 56"/>
                <a:gd name="T52" fmla="*/ 34 w 64"/>
                <a:gd name="T53" fmla="*/ 14 h 56"/>
                <a:gd name="T54" fmla="*/ 40 w 64"/>
                <a:gd name="T55" fmla="*/ 22 h 56"/>
                <a:gd name="T56" fmla="*/ 38 w 64"/>
                <a:gd name="T57" fmla="*/ 24 h 56"/>
                <a:gd name="T58" fmla="*/ 36 w 64"/>
                <a:gd name="T59" fmla="*/ 22 h 56"/>
                <a:gd name="T60" fmla="*/ 32 w 64"/>
                <a:gd name="T61" fmla="*/ 18 h 56"/>
                <a:gd name="T62" fmla="*/ 28 w 64"/>
                <a:gd name="T63" fmla="*/ 22 h 56"/>
                <a:gd name="T64" fmla="*/ 32 w 64"/>
                <a:gd name="T65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56">
                  <a:moveTo>
                    <a:pt x="44" y="0"/>
                  </a:moveTo>
                  <a:cubicBezTo>
                    <a:pt x="44" y="0"/>
                    <a:pt x="44" y="0"/>
                    <a:pt x="4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8"/>
                    <a:pt x="0" y="21"/>
                    <a:pt x="0" y="32"/>
                  </a:cubicBezTo>
                  <a:cubicBezTo>
                    <a:pt x="0" y="48"/>
                    <a:pt x="10" y="56"/>
                    <a:pt x="32" y="56"/>
                  </a:cubicBezTo>
                  <a:cubicBezTo>
                    <a:pt x="54" y="56"/>
                    <a:pt x="64" y="48"/>
                    <a:pt x="64" y="32"/>
                  </a:cubicBezTo>
                  <a:cubicBezTo>
                    <a:pt x="64" y="21"/>
                    <a:pt x="54" y="8"/>
                    <a:pt x="44" y="0"/>
                  </a:cubicBezTo>
                  <a:close/>
                  <a:moveTo>
                    <a:pt x="32" y="26"/>
                  </a:moveTo>
                  <a:cubicBezTo>
                    <a:pt x="36" y="26"/>
                    <a:pt x="40" y="30"/>
                    <a:pt x="40" y="34"/>
                  </a:cubicBezTo>
                  <a:cubicBezTo>
                    <a:pt x="40" y="38"/>
                    <a:pt x="37" y="41"/>
                    <a:pt x="34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3" y="46"/>
                    <a:pt x="32" y="46"/>
                  </a:cubicBezTo>
                  <a:cubicBezTo>
                    <a:pt x="31" y="46"/>
                    <a:pt x="30" y="45"/>
                    <a:pt x="30" y="4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7" y="41"/>
                    <a:pt x="24" y="38"/>
                    <a:pt x="24" y="34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27" y="32"/>
                    <a:pt x="28" y="33"/>
                    <a:pt x="28" y="34"/>
                  </a:cubicBezTo>
                  <a:cubicBezTo>
                    <a:pt x="28" y="36"/>
                    <a:pt x="30" y="38"/>
                    <a:pt x="32" y="38"/>
                  </a:cubicBezTo>
                  <a:cubicBezTo>
                    <a:pt x="34" y="38"/>
                    <a:pt x="36" y="36"/>
                    <a:pt x="36" y="34"/>
                  </a:cubicBezTo>
                  <a:cubicBezTo>
                    <a:pt x="36" y="32"/>
                    <a:pt x="34" y="30"/>
                    <a:pt x="32" y="30"/>
                  </a:cubicBezTo>
                  <a:cubicBezTo>
                    <a:pt x="28" y="30"/>
                    <a:pt x="24" y="26"/>
                    <a:pt x="24" y="22"/>
                  </a:cubicBezTo>
                  <a:cubicBezTo>
                    <a:pt x="24" y="18"/>
                    <a:pt x="27" y="15"/>
                    <a:pt x="30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1" y="10"/>
                    <a:pt x="32" y="10"/>
                  </a:cubicBezTo>
                  <a:cubicBezTo>
                    <a:pt x="33" y="10"/>
                    <a:pt x="34" y="11"/>
                    <a:pt x="34" y="12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5"/>
                    <a:pt x="40" y="18"/>
                    <a:pt x="40" y="22"/>
                  </a:cubicBezTo>
                  <a:cubicBezTo>
                    <a:pt x="40" y="23"/>
                    <a:pt x="39" y="24"/>
                    <a:pt x="38" y="24"/>
                  </a:cubicBezTo>
                  <a:cubicBezTo>
                    <a:pt x="37" y="24"/>
                    <a:pt x="36" y="23"/>
                    <a:pt x="36" y="22"/>
                  </a:cubicBezTo>
                  <a:cubicBezTo>
                    <a:pt x="36" y="20"/>
                    <a:pt x="34" y="18"/>
                    <a:pt x="32" y="18"/>
                  </a:cubicBezTo>
                  <a:cubicBezTo>
                    <a:pt x="30" y="18"/>
                    <a:pt x="28" y="20"/>
                    <a:pt x="28" y="22"/>
                  </a:cubicBezTo>
                  <a:cubicBezTo>
                    <a:pt x="28" y="24"/>
                    <a:pt x="30" y="26"/>
                    <a:pt x="3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5" name="Freeform 65"/>
            <p:cNvSpPr>
              <a:spLocks/>
            </p:cNvSpPr>
            <p:nvPr/>
          </p:nvSpPr>
          <p:spPr bwMode="auto">
            <a:xfrm>
              <a:off x="7824788" y="2535238"/>
              <a:ext cx="149225" cy="106363"/>
            </a:xfrm>
            <a:custGeom>
              <a:avLst/>
              <a:gdLst>
                <a:gd name="T0" fmla="*/ 8 w 40"/>
                <a:gd name="T1" fmla="*/ 26 h 28"/>
                <a:gd name="T2" fmla="*/ 10 w 40"/>
                <a:gd name="T3" fmla="*/ 28 h 28"/>
                <a:gd name="T4" fmla="*/ 30 w 40"/>
                <a:gd name="T5" fmla="*/ 28 h 28"/>
                <a:gd name="T6" fmla="*/ 32 w 40"/>
                <a:gd name="T7" fmla="*/ 26 h 28"/>
                <a:gd name="T8" fmla="*/ 40 w 40"/>
                <a:gd name="T9" fmla="*/ 7 h 28"/>
                <a:gd name="T10" fmla="*/ 40 w 40"/>
                <a:gd name="T11" fmla="*/ 5 h 28"/>
                <a:gd name="T12" fmla="*/ 37 w 40"/>
                <a:gd name="T13" fmla="*/ 4 h 28"/>
                <a:gd name="T14" fmla="*/ 25 w 40"/>
                <a:gd name="T15" fmla="*/ 9 h 28"/>
                <a:gd name="T16" fmla="*/ 22 w 40"/>
                <a:gd name="T17" fmla="*/ 1 h 28"/>
                <a:gd name="T18" fmla="*/ 20 w 40"/>
                <a:gd name="T19" fmla="*/ 0 h 28"/>
                <a:gd name="T20" fmla="*/ 18 w 40"/>
                <a:gd name="T21" fmla="*/ 1 h 28"/>
                <a:gd name="T22" fmla="*/ 15 w 40"/>
                <a:gd name="T23" fmla="*/ 9 h 28"/>
                <a:gd name="T24" fmla="*/ 3 w 40"/>
                <a:gd name="T25" fmla="*/ 4 h 28"/>
                <a:gd name="T26" fmla="*/ 0 w 40"/>
                <a:gd name="T27" fmla="*/ 5 h 28"/>
                <a:gd name="T28" fmla="*/ 0 w 40"/>
                <a:gd name="T29" fmla="*/ 7 h 28"/>
                <a:gd name="T30" fmla="*/ 8 w 40"/>
                <a:gd name="T3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8">
                  <a:moveTo>
                    <a:pt x="8" y="26"/>
                  </a:moveTo>
                  <a:cubicBezTo>
                    <a:pt x="8" y="27"/>
                    <a:pt x="9" y="28"/>
                    <a:pt x="1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7"/>
                    <a:pt x="32" y="26"/>
                  </a:cubicBezTo>
                  <a:cubicBezTo>
                    <a:pt x="32" y="19"/>
                    <a:pt x="40" y="7"/>
                    <a:pt x="40" y="7"/>
                  </a:cubicBezTo>
                  <a:cubicBezTo>
                    <a:pt x="40" y="6"/>
                    <a:pt x="40" y="5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8" y="19"/>
                    <a:pt x="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6" name="Freeform 66"/>
            <p:cNvSpPr>
              <a:spLocks/>
            </p:cNvSpPr>
            <p:nvPr/>
          </p:nvSpPr>
          <p:spPr bwMode="auto">
            <a:xfrm>
              <a:off x="7839075" y="2655888"/>
              <a:ext cx="120650" cy="15875"/>
            </a:xfrm>
            <a:custGeom>
              <a:avLst/>
              <a:gdLst>
                <a:gd name="T0" fmla="*/ 2 w 32"/>
                <a:gd name="T1" fmla="*/ 0 h 4"/>
                <a:gd name="T2" fmla="*/ 0 w 32"/>
                <a:gd name="T3" fmla="*/ 2 h 4"/>
                <a:gd name="T4" fmla="*/ 2 w 32"/>
                <a:gd name="T5" fmla="*/ 4 h 4"/>
                <a:gd name="T6" fmla="*/ 30 w 32"/>
                <a:gd name="T7" fmla="*/ 4 h 4"/>
                <a:gd name="T8" fmla="*/ 32 w 32"/>
                <a:gd name="T9" fmla="*/ 2 h 4"/>
                <a:gd name="T10" fmla="*/ 30 w 32"/>
                <a:gd name="T11" fmla="*/ 0 h 4"/>
                <a:gd name="T12" fmla="*/ 2 w 3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3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646505" y="3222434"/>
            <a:ext cx="360363" cy="434875"/>
            <a:chOff x="9166226" y="3952875"/>
            <a:chExt cx="360363" cy="360363"/>
          </a:xfrm>
          <a:solidFill>
            <a:schemeClr val="bg1"/>
          </a:solidFill>
        </p:grpSpPr>
        <p:sp>
          <p:nvSpPr>
            <p:cNvPr id="107" name="Freeform 24"/>
            <p:cNvSpPr>
              <a:spLocks/>
            </p:cNvSpPr>
            <p:nvPr/>
          </p:nvSpPr>
          <p:spPr bwMode="auto">
            <a:xfrm>
              <a:off x="9166226" y="4071938"/>
              <a:ext cx="360363" cy="241300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30 h 64"/>
                <a:gd name="T18" fmla="*/ 66 w 96"/>
                <a:gd name="T19" fmla="*/ 28 h 64"/>
                <a:gd name="T20" fmla="*/ 54 w 96"/>
                <a:gd name="T21" fmla="*/ 28 h 64"/>
                <a:gd name="T22" fmla="*/ 52 w 96"/>
                <a:gd name="T23" fmla="*/ 30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22 h 64"/>
                <a:gd name="T30" fmla="*/ 42 w 96"/>
                <a:gd name="T31" fmla="*/ 20 h 64"/>
                <a:gd name="T32" fmla="*/ 30 w 96"/>
                <a:gd name="T33" fmla="*/ 20 h 64"/>
                <a:gd name="T34" fmla="*/ 28 w 96"/>
                <a:gd name="T35" fmla="*/ 22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42 h 64"/>
                <a:gd name="T42" fmla="*/ 18 w 96"/>
                <a:gd name="T43" fmla="*/ 40 h 64"/>
                <a:gd name="T44" fmla="*/ 6 w 96"/>
                <a:gd name="T45" fmla="*/ 40 h 64"/>
                <a:gd name="T46" fmla="*/ 4 w 96"/>
                <a:gd name="T47" fmla="*/ 42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7" y="28"/>
                    <a:pt x="6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8"/>
                    <a:pt x="52" y="29"/>
                    <a:pt x="52" y="3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21"/>
                    <a:pt x="28" y="2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19" y="40"/>
                    <a:pt x="18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4" y="41"/>
                    <a:pt x="4" y="4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08" name="Freeform 25"/>
            <p:cNvSpPr>
              <a:spLocks/>
            </p:cNvSpPr>
            <p:nvPr/>
          </p:nvSpPr>
          <p:spPr bwMode="auto">
            <a:xfrm>
              <a:off x="9188451" y="3952875"/>
              <a:ext cx="315913" cy="195263"/>
            </a:xfrm>
            <a:custGeom>
              <a:avLst/>
              <a:gdLst>
                <a:gd name="T0" fmla="*/ 6 w 84"/>
                <a:gd name="T1" fmla="*/ 52 h 52"/>
                <a:gd name="T2" fmla="*/ 12 w 84"/>
                <a:gd name="T3" fmla="*/ 46 h 52"/>
                <a:gd name="T4" fmla="*/ 12 w 84"/>
                <a:gd name="T5" fmla="*/ 44 h 52"/>
                <a:gd name="T6" fmla="*/ 27 w 84"/>
                <a:gd name="T7" fmla="*/ 31 h 52"/>
                <a:gd name="T8" fmla="*/ 30 w 84"/>
                <a:gd name="T9" fmla="*/ 32 h 52"/>
                <a:gd name="T10" fmla="*/ 35 w 84"/>
                <a:gd name="T11" fmla="*/ 30 h 52"/>
                <a:gd name="T12" fmla="*/ 48 w 84"/>
                <a:gd name="T13" fmla="*/ 34 h 52"/>
                <a:gd name="T14" fmla="*/ 54 w 84"/>
                <a:gd name="T15" fmla="*/ 40 h 52"/>
                <a:gd name="T16" fmla="*/ 60 w 84"/>
                <a:gd name="T17" fmla="*/ 34 h 52"/>
                <a:gd name="T18" fmla="*/ 59 w 84"/>
                <a:gd name="T19" fmla="*/ 31 h 52"/>
                <a:gd name="T20" fmla="*/ 76 w 84"/>
                <a:gd name="T21" fmla="*/ 12 h 52"/>
                <a:gd name="T22" fmla="*/ 78 w 84"/>
                <a:gd name="T23" fmla="*/ 12 h 52"/>
                <a:gd name="T24" fmla="*/ 84 w 84"/>
                <a:gd name="T25" fmla="*/ 6 h 52"/>
                <a:gd name="T26" fmla="*/ 78 w 84"/>
                <a:gd name="T27" fmla="*/ 0 h 52"/>
                <a:gd name="T28" fmla="*/ 72 w 84"/>
                <a:gd name="T29" fmla="*/ 6 h 52"/>
                <a:gd name="T30" fmla="*/ 73 w 84"/>
                <a:gd name="T31" fmla="*/ 9 h 52"/>
                <a:gd name="T32" fmla="*/ 56 w 84"/>
                <a:gd name="T33" fmla="*/ 28 h 52"/>
                <a:gd name="T34" fmla="*/ 54 w 84"/>
                <a:gd name="T35" fmla="*/ 28 h 52"/>
                <a:gd name="T36" fmla="*/ 49 w 84"/>
                <a:gd name="T37" fmla="*/ 30 h 52"/>
                <a:gd name="T38" fmla="*/ 36 w 84"/>
                <a:gd name="T39" fmla="*/ 26 h 52"/>
                <a:gd name="T40" fmla="*/ 30 w 84"/>
                <a:gd name="T41" fmla="*/ 20 h 52"/>
                <a:gd name="T42" fmla="*/ 24 w 84"/>
                <a:gd name="T43" fmla="*/ 26 h 52"/>
                <a:gd name="T44" fmla="*/ 24 w 84"/>
                <a:gd name="T45" fmla="*/ 28 h 52"/>
                <a:gd name="T46" fmla="*/ 9 w 84"/>
                <a:gd name="T47" fmla="*/ 41 h 52"/>
                <a:gd name="T48" fmla="*/ 6 w 84"/>
                <a:gd name="T49" fmla="*/ 40 h 52"/>
                <a:gd name="T50" fmla="*/ 0 w 84"/>
                <a:gd name="T51" fmla="*/ 46 h 52"/>
                <a:gd name="T52" fmla="*/ 6 w 84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52">
                  <a:moveTo>
                    <a:pt x="6" y="52"/>
                  </a:moveTo>
                  <a:cubicBezTo>
                    <a:pt x="9" y="52"/>
                    <a:pt x="12" y="49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9" y="32"/>
                    <a:pt x="30" y="32"/>
                  </a:cubicBezTo>
                  <a:cubicBezTo>
                    <a:pt x="32" y="32"/>
                    <a:pt x="34" y="31"/>
                    <a:pt x="35" y="30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7"/>
                    <a:pt x="51" y="40"/>
                    <a:pt x="54" y="40"/>
                  </a:cubicBezTo>
                  <a:cubicBezTo>
                    <a:pt x="57" y="40"/>
                    <a:pt x="60" y="37"/>
                    <a:pt x="60" y="34"/>
                  </a:cubicBezTo>
                  <a:cubicBezTo>
                    <a:pt x="60" y="33"/>
                    <a:pt x="60" y="32"/>
                    <a:pt x="59" y="3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2"/>
                    <a:pt x="77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  <a:cubicBezTo>
                    <a:pt x="75" y="0"/>
                    <a:pt x="72" y="3"/>
                    <a:pt x="72" y="6"/>
                  </a:cubicBezTo>
                  <a:cubicBezTo>
                    <a:pt x="72" y="7"/>
                    <a:pt x="72" y="8"/>
                    <a:pt x="73" y="9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2" y="28"/>
                    <a:pt x="50" y="29"/>
                    <a:pt x="49" y="3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3" y="20"/>
                    <a:pt x="30" y="20"/>
                  </a:cubicBezTo>
                  <a:cubicBezTo>
                    <a:pt x="27" y="20"/>
                    <a:pt x="24" y="23"/>
                    <a:pt x="24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7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  <p:sp>
        <p:nvSpPr>
          <p:cNvPr id="121" name="TextBox 25"/>
          <p:cNvSpPr txBox="1"/>
          <p:nvPr/>
        </p:nvSpPr>
        <p:spPr>
          <a:xfrm>
            <a:off x="1273723" y="3459956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122" name="TextBox 25"/>
          <p:cNvSpPr txBox="1"/>
          <p:nvPr/>
        </p:nvSpPr>
        <p:spPr>
          <a:xfrm>
            <a:off x="3483607" y="4606212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02</a:t>
            </a:r>
          </a:p>
        </p:txBody>
      </p:sp>
      <p:sp>
        <p:nvSpPr>
          <p:cNvPr id="102" name="TextBox 25"/>
          <p:cNvSpPr txBox="1"/>
          <p:nvPr/>
        </p:nvSpPr>
        <p:spPr>
          <a:xfrm>
            <a:off x="10321824" y="1914126"/>
            <a:ext cx="1460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Kết</a:t>
            </a:r>
            <a:r>
              <a:rPr lang="en-US" sz="2000" b="1" dirty="0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quả</a:t>
            </a:r>
            <a:r>
              <a:rPr lang="en-US" sz="2000" b="1" dirty="0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 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10925867" y="1086961"/>
            <a:ext cx="344488" cy="361950"/>
            <a:chOff x="6276975" y="723900"/>
            <a:chExt cx="344488" cy="361950"/>
          </a:xfrm>
          <a:solidFill>
            <a:schemeClr val="bg1"/>
          </a:solidFill>
        </p:grpSpPr>
        <p:sp>
          <p:nvSpPr>
            <p:cNvPr id="109" name="Freeform 71"/>
            <p:cNvSpPr>
              <a:spLocks/>
            </p:cNvSpPr>
            <p:nvPr/>
          </p:nvSpPr>
          <p:spPr bwMode="auto">
            <a:xfrm>
              <a:off x="6527800" y="723900"/>
              <a:ext cx="93663" cy="153988"/>
            </a:xfrm>
            <a:custGeom>
              <a:avLst/>
              <a:gdLst>
                <a:gd name="T0" fmla="*/ 25 w 25"/>
                <a:gd name="T1" fmla="*/ 1 h 41"/>
                <a:gd name="T2" fmla="*/ 23 w 25"/>
                <a:gd name="T3" fmla="*/ 0 h 41"/>
                <a:gd name="T4" fmla="*/ 16 w 25"/>
                <a:gd name="T5" fmla="*/ 0 h 41"/>
                <a:gd name="T6" fmla="*/ 0 w 25"/>
                <a:gd name="T7" fmla="*/ 35 h 41"/>
                <a:gd name="T8" fmla="*/ 7 w 25"/>
                <a:gd name="T9" fmla="*/ 41 h 41"/>
                <a:gd name="T10" fmla="*/ 7 w 25"/>
                <a:gd name="T11" fmla="*/ 41 h 41"/>
                <a:gd name="T12" fmla="*/ 25 w 25"/>
                <a:gd name="T13" fmla="*/ 3 h 41"/>
                <a:gd name="T14" fmla="*/ 25 w 25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0" name="Freeform 72"/>
            <p:cNvSpPr>
              <a:spLocks/>
            </p:cNvSpPr>
            <p:nvPr/>
          </p:nvSpPr>
          <p:spPr bwMode="auto">
            <a:xfrm>
              <a:off x="6483350" y="723900"/>
              <a:ext cx="90488" cy="120650"/>
            </a:xfrm>
            <a:custGeom>
              <a:avLst/>
              <a:gdLst>
                <a:gd name="T0" fmla="*/ 24 w 24"/>
                <a:gd name="T1" fmla="*/ 0 h 32"/>
                <a:gd name="T2" fmla="*/ 15 w 24"/>
                <a:gd name="T3" fmla="*/ 0 h 32"/>
                <a:gd name="T4" fmla="*/ 14 w 24"/>
                <a:gd name="T5" fmla="*/ 1 h 32"/>
                <a:gd name="T6" fmla="*/ 0 w 24"/>
                <a:gd name="T7" fmla="*/ 29 h 32"/>
                <a:gd name="T8" fmla="*/ 9 w 24"/>
                <a:gd name="T9" fmla="*/ 32 h 32"/>
                <a:gd name="T10" fmla="*/ 24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1" name="Freeform 73"/>
            <p:cNvSpPr>
              <a:spLocks/>
            </p:cNvSpPr>
            <p:nvPr/>
          </p:nvSpPr>
          <p:spPr bwMode="auto">
            <a:xfrm>
              <a:off x="6276975" y="723900"/>
              <a:ext cx="93663" cy="153988"/>
            </a:xfrm>
            <a:custGeom>
              <a:avLst/>
              <a:gdLst>
                <a:gd name="T0" fmla="*/ 19 w 25"/>
                <a:gd name="T1" fmla="*/ 41 h 41"/>
                <a:gd name="T2" fmla="*/ 25 w 25"/>
                <a:gd name="T3" fmla="*/ 35 h 41"/>
                <a:gd name="T4" fmla="*/ 9 w 25"/>
                <a:gd name="T5" fmla="*/ 0 h 41"/>
                <a:gd name="T6" fmla="*/ 2 w 25"/>
                <a:gd name="T7" fmla="*/ 0 h 41"/>
                <a:gd name="T8" fmla="*/ 0 w 25"/>
                <a:gd name="T9" fmla="*/ 1 h 41"/>
                <a:gd name="T10" fmla="*/ 0 w 25"/>
                <a:gd name="T11" fmla="*/ 3 h 41"/>
                <a:gd name="T12" fmla="*/ 18 w 25"/>
                <a:gd name="T13" fmla="*/ 41 h 41"/>
                <a:gd name="T14" fmla="*/ 19 w 25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2" name="Freeform 74"/>
            <p:cNvSpPr>
              <a:spLocks/>
            </p:cNvSpPr>
            <p:nvPr/>
          </p:nvSpPr>
          <p:spPr bwMode="auto">
            <a:xfrm>
              <a:off x="6324600" y="723900"/>
              <a:ext cx="90488" cy="123825"/>
            </a:xfrm>
            <a:custGeom>
              <a:avLst/>
              <a:gdLst>
                <a:gd name="T0" fmla="*/ 24 w 24"/>
                <a:gd name="T1" fmla="*/ 29 h 33"/>
                <a:gd name="T2" fmla="*/ 11 w 24"/>
                <a:gd name="T3" fmla="*/ 1 h 33"/>
                <a:gd name="T4" fmla="*/ 9 w 24"/>
                <a:gd name="T5" fmla="*/ 0 h 33"/>
                <a:gd name="T6" fmla="*/ 0 w 24"/>
                <a:gd name="T7" fmla="*/ 0 h 33"/>
                <a:gd name="T8" fmla="*/ 16 w 24"/>
                <a:gd name="T9" fmla="*/ 33 h 33"/>
                <a:gd name="T10" fmla="*/ 24 w 24"/>
                <a:gd name="T1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3" name="Freeform 75"/>
            <p:cNvSpPr>
              <a:spLocks noEditPoints="1"/>
            </p:cNvSpPr>
            <p:nvPr/>
          </p:nvSpPr>
          <p:spPr bwMode="auto">
            <a:xfrm>
              <a:off x="6329363" y="844550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2 w 64"/>
                <a:gd name="T11" fmla="*/ 28 h 64"/>
                <a:gd name="T12" fmla="*/ 43 w 64"/>
                <a:gd name="T13" fmla="*/ 35 h 64"/>
                <a:gd name="T14" fmla="*/ 46 w 64"/>
                <a:gd name="T15" fmla="*/ 47 h 64"/>
                <a:gd name="T16" fmla="*/ 46 w 64"/>
                <a:gd name="T17" fmla="*/ 50 h 64"/>
                <a:gd name="T18" fmla="*/ 44 w 64"/>
                <a:gd name="T19" fmla="*/ 50 h 64"/>
                <a:gd name="T20" fmla="*/ 43 w 64"/>
                <a:gd name="T21" fmla="*/ 50 h 64"/>
                <a:gd name="T22" fmla="*/ 32 w 64"/>
                <a:gd name="T23" fmla="*/ 43 h 64"/>
                <a:gd name="T24" fmla="*/ 21 w 64"/>
                <a:gd name="T25" fmla="*/ 50 h 64"/>
                <a:gd name="T26" fmla="*/ 19 w 64"/>
                <a:gd name="T27" fmla="*/ 50 h 64"/>
                <a:gd name="T28" fmla="*/ 18 w 64"/>
                <a:gd name="T29" fmla="*/ 47 h 64"/>
                <a:gd name="T30" fmla="*/ 22 w 64"/>
                <a:gd name="T31" fmla="*/ 35 h 64"/>
                <a:gd name="T32" fmla="*/ 13 w 64"/>
                <a:gd name="T33" fmla="*/ 28 h 64"/>
                <a:gd name="T34" fmla="*/ 12 w 64"/>
                <a:gd name="T35" fmla="*/ 25 h 64"/>
                <a:gd name="T36" fmla="*/ 14 w 64"/>
                <a:gd name="T37" fmla="*/ 24 h 64"/>
                <a:gd name="T38" fmla="*/ 25 w 64"/>
                <a:gd name="T39" fmla="*/ 24 h 64"/>
                <a:gd name="T40" fmla="*/ 31 w 64"/>
                <a:gd name="T41" fmla="*/ 13 h 64"/>
                <a:gd name="T42" fmla="*/ 34 w 64"/>
                <a:gd name="T43" fmla="*/ 13 h 64"/>
                <a:gd name="T44" fmla="*/ 40 w 64"/>
                <a:gd name="T45" fmla="*/ 24 h 64"/>
                <a:gd name="T46" fmla="*/ 50 w 64"/>
                <a:gd name="T47" fmla="*/ 24 h 64"/>
                <a:gd name="T48" fmla="*/ 52 w 64"/>
                <a:gd name="T49" fmla="*/ 25 h 64"/>
                <a:gd name="T50" fmla="*/ 52 w 64"/>
                <a:gd name="T5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  <p:sp>
        <p:nvSpPr>
          <p:cNvPr id="123" name="TextBox 25"/>
          <p:cNvSpPr txBox="1"/>
          <p:nvPr/>
        </p:nvSpPr>
        <p:spPr>
          <a:xfrm>
            <a:off x="5819253" y="3994151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126" name="TextBox 25"/>
          <p:cNvSpPr txBox="1"/>
          <p:nvPr/>
        </p:nvSpPr>
        <p:spPr>
          <a:xfrm>
            <a:off x="8005167" y="4121090"/>
            <a:ext cx="191141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Quy</a:t>
            </a:r>
            <a:r>
              <a:rPr lang="en-US" sz="2000" b="1" dirty="0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trình</a:t>
            </a:r>
            <a:r>
              <a:rPr lang="en-US" sz="2000" b="1" dirty="0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phát</a:t>
            </a:r>
            <a:r>
              <a:rPr lang="en-US" sz="2000" b="1" dirty="0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triển</a:t>
            </a:r>
            <a:endParaRPr lang="en-US" sz="2000" b="1" dirty="0">
              <a:solidFill>
                <a:srgbClr val="0C344C"/>
              </a:solidFill>
              <a:latin typeface="UVN Bai Hoc" panose="0207040306030A020402" pitchFamily="18" charset="0"/>
              <a:cs typeface="Calibri Light" panose="020F0302020204030204" pitchFamily="34" charset="0"/>
            </a:endParaRPr>
          </a:p>
        </p:txBody>
      </p:sp>
      <p:sp>
        <p:nvSpPr>
          <p:cNvPr id="127" name="TextBox 25"/>
          <p:cNvSpPr txBox="1"/>
          <p:nvPr/>
        </p:nvSpPr>
        <p:spPr>
          <a:xfrm>
            <a:off x="8554047" y="4890736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04</a:t>
            </a:r>
          </a:p>
        </p:txBody>
      </p:sp>
      <p:sp>
        <p:nvSpPr>
          <p:cNvPr id="128" name="TextBox 25"/>
          <p:cNvSpPr txBox="1"/>
          <p:nvPr/>
        </p:nvSpPr>
        <p:spPr>
          <a:xfrm>
            <a:off x="5352811" y="3549838"/>
            <a:ext cx="1460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Ước</a:t>
            </a:r>
            <a:r>
              <a:rPr lang="en-US" sz="2000" b="1" dirty="0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 l</a:t>
            </a:r>
            <a:r>
              <a:rPr lang="vi-VN" sz="2000" b="1" dirty="0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ư</a:t>
            </a:r>
            <a:r>
              <a:rPr lang="en-US" sz="2000" b="1" dirty="0" err="1">
                <a:solidFill>
                  <a:srgbClr val="0C344C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ợng</a:t>
            </a:r>
            <a:endParaRPr lang="en-US" sz="2000" b="1" dirty="0">
              <a:solidFill>
                <a:srgbClr val="0C344C"/>
              </a:solidFill>
              <a:latin typeface="UVN Bai Hoc" panose="0207040306030A020402" pitchFamily="18" charset="0"/>
              <a:cs typeface="Calibri Light" panose="020F0302020204030204" pitchFamily="34" charset="0"/>
            </a:endParaRPr>
          </a:p>
        </p:txBody>
      </p:sp>
      <p:sp>
        <p:nvSpPr>
          <p:cNvPr id="129" name="TextBox 25"/>
          <p:cNvSpPr txBox="1"/>
          <p:nvPr/>
        </p:nvSpPr>
        <p:spPr>
          <a:xfrm>
            <a:off x="10742217" y="2330139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UVN Bai Hoc" panose="0207040306030A020402" pitchFamily="18" charset="0"/>
                <a:cs typeface="Calibri Light" panose="020F0302020204030204" pitchFamily="34" charset="0"/>
              </a:rPr>
              <a:t>05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6CFF78D-DB0D-4692-A466-30A2E11DABC7}"/>
              </a:ext>
            </a:extLst>
          </p:cNvPr>
          <p:cNvCxnSpPr>
            <a:cxnSpLocks/>
          </p:cNvCxnSpPr>
          <p:nvPr/>
        </p:nvCxnSpPr>
        <p:spPr>
          <a:xfrm rot="120000">
            <a:off x="953870" y="1043084"/>
            <a:ext cx="2995267" cy="211985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1B578D-1DA4-458E-828D-4C9A2EF6C20A}"/>
              </a:ext>
            </a:extLst>
          </p:cNvPr>
          <p:cNvCxnSpPr>
            <a:cxnSpLocks/>
          </p:cNvCxnSpPr>
          <p:nvPr/>
        </p:nvCxnSpPr>
        <p:spPr>
          <a:xfrm rot="120000" flipH="1">
            <a:off x="4101537" y="1844458"/>
            <a:ext cx="3253133" cy="1470876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963B027-2843-4D09-AF92-4EDAC0D315F0}"/>
              </a:ext>
            </a:extLst>
          </p:cNvPr>
          <p:cNvCxnSpPr>
            <a:cxnSpLocks/>
          </p:cNvCxnSpPr>
          <p:nvPr/>
        </p:nvCxnSpPr>
        <p:spPr>
          <a:xfrm rot="120000">
            <a:off x="7354670" y="1835764"/>
            <a:ext cx="1679351" cy="1136075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6FA67B-A751-4DEB-8EE1-63BA634BF2F5}"/>
              </a:ext>
            </a:extLst>
          </p:cNvPr>
          <p:cNvCxnSpPr>
            <a:cxnSpLocks/>
          </p:cNvCxnSpPr>
          <p:nvPr/>
        </p:nvCxnSpPr>
        <p:spPr>
          <a:xfrm flipV="1">
            <a:off x="8930501" y="491818"/>
            <a:ext cx="2851820" cy="2416258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50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C9A98B-7340-46BD-AD22-803711A8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78" y="1301619"/>
            <a:ext cx="6668514" cy="6668514"/>
          </a:xfrm>
          <a:prstGeom prst="rect">
            <a:avLst/>
          </a:prstGeom>
        </p:spPr>
      </p:pic>
      <p:sp>
        <p:nvSpPr>
          <p:cNvPr id="46" name="Diamond 45">
            <a:extLst>
              <a:ext uri="{FF2B5EF4-FFF2-40B4-BE49-F238E27FC236}">
                <a16:creationId xmlns:a16="http://schemas.microsoft.com/office/drawing/2014/main" id="{5C9378C0-B829-41DB-81E4-A86148AE08C6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E49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6D1F2A-2445-4655-88A6-3F23950762C6}"/>
              </a:ext>
            </a:extLst>
          </p:cNvPr>
          <p:cNvSpPr/>
          <p:nvPr/>
        </p:nvSpPr>
        <p:spPr>
          <a:xfrm>
            <a:off x="2272978" y="593733"/>
            <a:ext cx="41504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err="1">
                <a:latin typeface="UVN Bai Hoc" panose="0207040306030A020402" pitchFamily="18" charset="0"/>
              </a:rPr>
              <a:t>Giới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thiệu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về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dự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án</a:t>
            </a:r>
            <a:endParaRPr lang="en-US" sz="4000" dirty="0">
              <a:latin typeface="UVN Bai Hoc" panose="0207040306030A020402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FC9F3-F0F4-440D-9389-70FFD7D3218A}"/>
              </a:ext>
            </a:extLst>
          </p:cNvPr>
          <p:cNvSpPr txBox="1"/>
          <p:nvPr/>
        </p:nvSpPr>
        <p:spPr>
          <a:xfrm>
            <a:off x="512656" y="1664579"/>
            <a:ext cx="6397102" cy="831981"/>
          </a:xfrm>
          <a:prstGeom prst="rect">
            <a:avLst/>
          </a:prstGeom>
          <a:noFill/>
          <a:ln>
            <a:solidFill>
              <a:srgbClr val="D6588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VN Bai Hoc" panose="0207040306030A020402" pitchFamily="18" charset="0"/>
              </a:rPr>
              <a:t>&gt; </a:t>
            </a:r>
            <a:r>
              <a:rPr lang="en-US" sz="2400" dirty="0" err="1">
                <a:latin typeface="UVN Bai Hoc" panose="0207040306030A020402" pitchFamily="18" charset="0"/>
              </a:rPr>
              <a:t>Ứng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dụng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Qbot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vào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xây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dựng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các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tính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năng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làm</a:t>
            </a:r>
            <a:r>
              <a:rPr lang="en-US" sz="2400" dirty="0">
                <a:latin typeface="UVN Bai Hoc" panose="0207040306030A020402" pitchFamily="18" charset="0"/>
              </a:rPr>
              <a:t> c</a:t>
            </a:r>
            <a:r>
              <a:rPr lang="vi-VN" sz="2400" dirty="0">
                <a:latin typeface="UVN Bai Hoc" panose="0207040306030A020402" pitchFamily="18" charset="0"/>
              </a:rPr>
              <a:t>ơ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sở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cho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nghiên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  <a:r>
              <a:rPr lang="en-US" sz="2400" dirty="0" err="1">
                <a:latin typeface="UVN Bai Hoc" panose="0207040306030A020402" pitchFamily="18" charset="0"/>
              </a:rPr>
              <a:t>cứu</a:t>
            </a:r>
            <a:r>
              <a:rPr lang="en-US" sz="2400" dirty="0">
                <a:latin typeface="UVN Bai Hoc" panose="0207040306030A020402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3FD16-CC76-4087-8E82-BB2CC93C1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28" y="1632930"/>
            <a:ext cx="2261450" cy="226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CEBCB-B003-457B-9F1D-0497E0D19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17" y="177250"/>
            <a:ext cx="1902827" cy="1902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62C5E-1531-4A7A-B656-C2ED8FF61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56" y="2760356"/>
            <a:ext cx="6668514" cy="37510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1BAC0E5-7E3E-4E85-A74D-399763A98A2D}"/>
              </a:ext>
            </a:extLst>
          </p:cNvPr>
          <p:cNvGrpSpPr/>
          <p:nvPr/>
        </p:nvGrpSpPr>
        <p:grpSpPr>
          <a:xfrm>
            <a:off x="11585653" y="3086893"/>
            <a:ext cx="606347" cy="6842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18" name="Freeform 156">
              <a:extLst>
                <a:ext uri="{FF2B5EF4-FFF2-40B4-BE49-F238E27FC236}">
                  <a16:creationId xmlns:a16="http://schemas.microsoft.com/office/drawing/2014/main" id="{BC9267A7-05A5-410F-90A1-CBF06A1963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9" name="Freeform 157">
              <a:extLst>
                <a:ext uri="{FF2B5EF4-FFF2-40B4-BE49-F238E27FC236}">
                  <a16:creationId xmlns:a16="http://schemas.microsoft.com/office/drawing/2014/main" id="{CB03E098-AE90-45B9-B5AC-4B35D4F5C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20" name="Freeform 158">
              <a:extLst>
                <a:ext uri="{FF2B5EF4-FFF2-40B4-BE49-F238E27FC236}">
                  <a16:creationId xmlns:a16="http://schemas.microsoft.com/office/drawing/2014/main" id="{8C34F933-406C-42B4-995B-C322CCB79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21" name="Freeform 159">
              <a:extLst>
                <a:ext uri="{FF2B5EF4-FFF2-40B4-BE49-F238E27FC236}">
                  <a16:creationId xmlns:a16="http://schemas.microsoft.com/office/drawing/2014/main" id="{C25D56E1-523C-4351-9EFF-803974E0D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57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776">
            <a:extLst>
              <a:ext uri="{FF2B5EF4-FFF2-40B4-BE49-F238E27FC236}">
                <a16:creationId xmlns:a16="http://schemas.microsoft.com/office/drawing/2014/main" id="{1CF3905C-608D-4D50-B996-D7793BA6C9AC}"/>
              </a:ext>
            </a:extLst>
          </p:cNvPr>
          <p:cNvSpPr>
            <a:spLocks/>
          </p:cNvSpPr>
          <p:nvPr/>
        </p:nvSpPr>
        <p:spPr bwMode="auto">
          <a:xfrm>
            <a:off x="726871" y="298470"/>
            <a:ext cx="634569" cy="831958"/>
          </a:xfrm>
          <a:custGeom>
            <a:avLst/>
            <a:gdLst>
              <a:gd name="T0" fmla="*/ 748 w 903"/>
              <a:gd name="T1" fmla="*/ 5 h 903"/>
              <a:gd name="T2" fmla="*/ 707 w 903"/>
              <a:gd name="T3" fmla="*/ 28 h 903"/>
              <a:gd name="T4" fmla="*/ 677 w 903"/>
              <a:gd name="T5" fmla="*/ 63 h 903"/>
              <a:gd name="T6" fmla="*/ 663 w 903"/>
              <a:gd name="T7" fmla="*/ 108 h 903"/>
              <a:gd name="T8" fmla="*/ 665 w 903"/>
              <a:gd name="T9" fmla="*/ 146 h 903"/>
              <a:gd name="T10" fmla="*/ 678 w 903"/>
              <a:gd name="T11" fmla="*/ 178 h 903"/>
              <a:gd name="T12" fmla="*/ 697 w 903"/>
              <a:gd name="T13" fmla="*/ 205 h 903"/>
              <a:gd name="T14" fmla="*/ 724 w 903"/>
              <a:gd name="T15" fmla="*/ 225 h 903"/>
              <a:gd name="T16" fmla="*/ 633 w 903"/>
              <a:gd name="T17" fmla="*/ 451 h 903"/>
              <a:gd name="T18" fmla="*/ 584 w 903"/>
              <a:gd name="T19" fmla="*/ 462 h 903"/>
              <a:gd name="T20" fmla="*/ 544 w 903"/>
              <a:gd name="T21" fmla="*/ 491 h 903"/>
              <a:gd name="T22" fmla="*/ 451 w 903"/>
              <a:gd name="T23" fmla="*/ 376 h 903"/>
              <a:gd name="T24" fmla="*/ 446 w 903"/>
              <a:gd name="T25" fmla="*/ 325 h 903"/>
              <a:gd name="T26" fmla="*/ 425 w 903"/>
              <a:gd name="T27" fmla="*/ 284 h 903"/>
              <a:gd name="T28" fmla="*/ 388 w 903"/>
              <a:gd name="T29" fmla="*/ 255 h 903"/>
              <a:gd name="T30" fmla="*/ 343 w 903"/>
              <a:gd name="T31" fmla="*/ 241 h 903"/>
              <a:gd name="T32" fmla="*/ 296 w 903"/>
              <a:gd name="T33" fmla="*/ 247 h 903"/>
              <a:gd name="T34" fmla="*/ 255 w 903"/>
              <a:gd name="T35" fmla="*/ 268 h 903"/>
              <a:gd name="T36" fmla="*/ 225 w 903"/>
              <a:gd name="T37" fmla="*/ 303 h 903"/>
              <a:gd name="T38" fmla="*/ 211 w 903"/>
              <a:gd name="T39" fmla="*/ 348 h 903"/>
              <a:gd name="T40" fmla="*/ 220 w 903"/>
              <a:gd name="T41" fmla="*/ 405 h 903"/>
              <a:gd name="T42" fmla="*/ 253 w 903"/>
              <a:gd name="T43" fmla="*/ 453 h 903"/>
              <a:gd name="T44" fmla="*/ 142 w 903"/>
              <a:gd name="T45" fmla="*/ 664 h 903"/>
              <a:gd name="T46" fmla="*/ 97 w 903"/>
              <a:gd name="T47" fmla="*/ 665 h 903"/>
              <a:gd name="T48" fmla="*/ 54 w 903"/>
              <a:gd name="T49" fmla="*/ 683 h 903"/>
              <a:gd name="T50" fmla="*/ 20 w 903"/>
              <a:gd name="T51" fmla="*/ 715 h 903"/>
              <a:gd name="T52" fmla="*/ 2 w 903"/>
              <a:gd name="T53" fmla="*/ 758 h 903"/>
              <a:gd name="T54" fmla="*/ 2 w 903"/>
              <a:gd name="T55" fmla="*/ 806 h 903"/>
              <a:gd name="T56" fmla="*/ 20 w 903"/>
              <a:gd name="T57" fmla="*/ 849 h 903"/>
              <a:gd name="T58" fmla="*/ 54 w 903"/>
              <a:gd name="T59" fmla="*/ 883 h 903"/>
              <a:gd name="T60" fmla="*/ 97 w 903"/>
              <a:gd name="T61" fmla="*/ 901 h 903"/>
              <a:gd name="T62" fmla="*/ 145 w 903"/>
              <a:gd name="T63" fmla="*/ 901 h 903"/>
              <a:gd name="T64" fmla="*/ 188 w 903"/>
              <a:gd name="T65" fmla="*/ 883 h 903"/>
              <a:gd name="T66" fmla="*/ 221 w 903"/>
              <a:gd name="T67" fmla="*/ 849 h 903"/>
              <a:gd name="T68" fmla="*/ 238 w 903"/>
              <a:gd name="T69" fmla="*/ 806 h 903"/>
              <a:gd name="T70" fmla="*/ 237 w 903"/>
              <a:gd name="T71" fmla="*/ 753 h 903"/>
              <a:gd name="T72" fmla="*/ 209 w 903"/>
              <a:gd name="T73" fmla="*/ 701 h 903"/>
              <a:gd name="T74" fmla="*/ 301 w 903"/>
              <a:gd name="T75" fmla="*/ 477 h 903"/>
              <a:gd name="T76" fmla="*/ 344 w 903"/>
              <a:gd name="T77" fmla="*/ 480 h 903"/>
              <a:gd name="T78" fmla="*/ 392 w 903"/>
              <a:gd name="T79" fmla="*/ 465 h 903"/>
              <a:gd name="T80" fmla="*/ 526 w 903"/>
              <a:gd name="T81" fmla="*/ 516 h 903"/>
              <a:gd name="T82" fmla="*/ 512 w 903"/>
              <a:gd name="T83" fmla="*/ 572 h 903"/>
              <a:gd name="T84" fmla="*/ 521 w 903"/>
              <a:gd name="T85" fmla="*/ 619 h 903"/>
              <a:gd name="T86" fmla="*/ 547 w 903"/>
              <a:gd name="T87" fmla="*/ 657 h 903"/>
              <a:gd name="T88" fmla="*/ 586 w 903"/>
              <a:gd name="T89" fmla="*/ 683 h 903"/>
              <a:gd name="T90" fmla="*/ 633 w 903"/>
              <a:gd name="T91" fmla="*/ 693 h 903"/>
              <a:gd name="T92" fmla="*/ 679 w 903"/>
              <a:gd name="T93" fmla="*/ 683 h 903"/>
              <a:gd name="T94" fmla="*/ 718 w 903"/>
              <a:gd name="T95" fmla="*/ 657 h 903"/>
              <a:gd name="T96" fmla="*/ 743 w 903"/>
              <a:gd name="T97" fmla="*/ 619 h 903"/>
              <a:gd name="T98" fmla="*/ 753 w 903"/>
              <a:gd name="T99" fmla="*/ 572 h 903"/>
              <a:gd name="T100" fmla="*/ 748 w 903"/>
              <a:gd name="T101" fmla="*/ 537 h 903"/>
              <a:gd name="T102" fmla="*/ 734 w 903"/>
              <a:gd name="T103" fmla="*/ 507 h 903"/>
              <a:gd name="T104" fmla="*/ 712 w 903"/>
              <a:gd name="T105" fmla="*/ 481 h 903"/>
              <a:gd name="T106" fmla="*/ 684 w 903"/>
              <a:gd name="T107" fmla="*/ 463 h 903"/>
              <a:gd name="T108" fmla="*/ 795 w 903"/>
              <a:gd name="T109" fmla="*/ 240 h 903"/>
              <a:gd name="T110" fmla="*/ 841 w 903"/>
              <a:gd name="T111" fmla="*/ 226 h 903"/>
              <a:gd name="T112" fmla="*/ 876 w 903"/>
              <a:gd name="T113" fmla="*/ 197 h 903"/>
              <a:gd name="T114" fmla="*/ 898 w 903"/>
              <a:gd name="T115" fmla="*/ 156 h 903"/>
              <a:gd name="T116" fmla="*/ 903 w 903"/>
              <a:gd name="T117" fmla="*/ 108 h 903"/>
              <a:gd name="T118" fmla="*/ 889 w 903"/>
              <a:gd name="T119" fmla="*/ 63 h 903"/>
              <a:gd name="T120" fmla="*/ 859 w 903"/>
              <a:gd name="T121" fmla="*/ 28 h 903"/>
              <a:gd name="T122" fmla="*/ 818 w 903"/>
              <a:gd name="T123" fmla="*/ 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3" h="903">
                <a:moveTo>
                  <a:pt x="783" y="0"/>
                </a:moveTo>
                <a:lnTo>
                  <a:pt x="771" y="0"/>
                </a:lnTo>
                <a:lnTo>
                  <a:pt x="758" y="2"/>
                </a:lnTo>
                <a:lnTo>
                  <a:pt x="748" y="5"/>
                </a:lnTo>
                <a:lnTo>
                  <a:pt x="736" y="10"/>
                </a:lnTo>
                <a:lnTo>
                  <a:pt x="726" y="14"/>
                </a:lnTo>
                <a:lnTo>
                  <a:pt x="715" y="20"/>
                </a:lnTo>
                <a:lnTo>
                  <a:pt x="707" y="28"/>
                </a:lnTo>
                <a:lnTo>
                  <a:pt x="698" y="35"/>
                </a:lnTo>
                <a:lnTo>
                  <a:pt x="690" y="44"/>
                </a:lnTo>
                <a:lnTo>
                  <a:pt x="683" y="52"/>
                </a:lnTo>
                <a:lnTo>
                  <a:pt x="677" y="63"/>
                </a:lnTo>
                <a:lnTo>
                  <a:pt x="673" y="74"/>
                </a:lnTo>
                <a:lnTo>
                  <a:pt x="668" y="85"/>
                </a:lnTo>
                <a:lnTo>
                  <a:pt x="665" y="96"/>
                </a:lnTo>
                <a:lnTo>
                  <a:pt x="663" y="108"/>
                </a:lnTo>
                <a:lnTo>
                  <a:pt x="663" y="120"/>
                </a:lnTo>
                <a:lnTo>
                  <a:pt x="663" y="129"/>
                </a:lnTo>
                <a:lnTo>
                  <a:pt x="664" y="138"/>
                </a:lnTo>
                <a:lnTo>
                  <a:pt x="665" y="146"/>
                </a:lnTo>
                <a:lnTo>
                  <a:pt x="667" y="154"/>
                </a:lnTo>
                <a:lnTo>
                  <a:pt x="670" y="163"/>
                </a:lnTo>
                <a:lnTo>
                  <a:pt x="674" y="170"/>
                </a:lnTo>
                <a:lnTo>
                  <a:pt x="678" y="178"/>
                </a:lnTo>
                <a:lnTo>
                  <a:pt x="682" y="185"/>
                </a:lnTo>
                <a:lnTo>
                  <a:pt x="686" y="192"/>
                </a:lnTo>
                <a:lnTo>
                  <a:pt x="692" y="198"/>
                </a:lnTo>
                <a:lnTo>
                  <a:pt x="697" y="205"/>
                </a:lnTo>
                <a:lnTo>
                  <a:pt x="704" y="210"/>
                </a:lnTo>
                <a:lnTo>
                  <a:pt x="710" y="215"/>
                </a:lnTo>
                <a:lnTo>
                  <a:pt x="717" y="221"/>
                </a:lnTo>
                <a:lnTo>
                  <a:pt x="724" y="225"/>
                </a:lnTo>
                <a:lnTo>
                  <a:pt x="730" y="228"/>
                </a:lnTo>
                <a:lnTo>
                  <a:pt x="656" y="454"/>
                </a:lnTo>
                <a:lnTo>
                  <a:pt x="645" y="451"/>
                </a:lnTo>
                <a:lnTo>
                  <a:pt x="633" y="451"/>
                </a:lnTo>
                <a:lnTo>
                  <a:pt x="619" y="453"/>
                </a:lnTo>
                <a:lnTo>
                  <a:pt x="607" y="455"/>
                </a:lnTo>
                <a:lnTo>
                  <a:pt x="594" y="458"/>
                </a:lnTo>
                <a:lnTo>
                  <a:pt x="584" y="462"/>
                </a:lnTo>
                <a:lnTo>
                  <a:pt x="572" y="468"/>
                </a:lnTo>
                <a:lnTo>
                  <a:pt x="562" y="475"/>
                </a:lnTo>
                <a:lnTo>
                  <a:pt x="552" y="483"/>
                </a:lnTo>
                <a:lnTo>
                  <a:pt x="544" y="491"/>
                </a:lnTo>
                <a:lnTo>
                  <a:pt x="438" y="417"/>
                </a:lnTo>
                <a:lnTo>
                  <a:pt x="444" y="404"/>
                </a:lnTo>
                <a:lnTo>
                  <a:pt x="448" y="390"/>
                </a:lnTo>
                <a:lnTo>
                  <a:pt x="451" y="376"/>
                </a:lnTo>
                <a:lnTo>
                  <a:pt x="452" y="361"/>
                </a:lnTo>
                <a:lnTo>
                  <a:pt x="452" y="348"/>
                </a:lnTo>
                <a:lnTo>
                  <a:pt x="449" y="337"/>
                </a:lnTo>
                <a:lnTo>
                  <a:pt x="446" y="325"/>
                </a:lnTo>
                <a:lnTo>
                  <a:pt x="442" y="314"/>
                </a:lnTo>
                <a:lnTo>
                  <a:pt x="438" y="303"/>
                </a:lnTo>
                <a:lnTo>
                  <a:pt x="431" y="294"/>
                </a:lnTo>
                <a:lnTo>
                  <a:pt x="425" y="284"/>
                </a:lnTo>
                <a:lnTo>
                  <a:pt x="416" y="276"/>
                </a:lnTo>
                <a:lnTo>
                  <a:pt x="408" y="268"/>
                </a:lnTo>
                <a:lnTo>
                  <a:pt x="399" y="262"/>
                </a:lnTo>
                <a:lnTo>
                  <a:pt x="388" y="255"/>
                </a:lnTo>
                <a:lnTo>
                  <a:pt x="379" y="250"/>
                </a:lnTo>
                <a:lnTo>
                  <a:pt x="367" y="247"/>
                </a:lnTo>
                <a:lnTo>
                  <a:pt x="356" y="243"/>
                </a:lnTo>
                <a:lnTo>
                  <a:pt x="343" y="241"/>
                </a:lnTo>
                <a:lnTo>
                  <a:pt x="331" y="240"/>
                </a:lnTo>
                <a:lnTo>
                  <a:pt x="320" y="241"/>
                </a:lnTo>
                <a:lnTo>
                  <a:pt x="307" y="243"/>
                </a:lnTo>
                <a:lnTo>
                  <a:pt x="296" y="247"/>
                </a:lnTo>
                <a:lnTo>
                  <a:pt x="284" y="250"/>
                </a:lnTo>
                <a:lnTo>
                  <a:pt x="275" y="255"/>
                </a:lnTo>
                <a:lnTo>
                  <a:pt x="264" y="262"/>
                </a:lnTo>
                <a:lnTo>
                  <a:pt x="255" y="268"/>
                </a:lnTo>
                <a:lnTo>
                  <a:pt x="247" y="276"/>
                </a:lnTo>
                <a:lnTo>
                  <a:pt x="238" y="284"/>
                </a:lnTo>
                <a:lnTo>
                  <a:pt x="232" y="294"/>
                </a:lnTo>
                <a:lnTo>
                  <a:pt x="225" y="303"/>
                </a:lnTo>
                <a:lnTo>
                  <a:pt x="221" y="314"/>
                </a:lnTo>
                <a:lnTo>
                  <a:pt x="217" y="325"/>
                </a:lnTo>
                <a:lnTo>
                  <a:pt x="214" y="337"/>
                </a:lnTo>
                <a:lnTo>
                  <a:pt x="211" y="348"/>
                </a:lnTo>
                <a:lnTo>
                  <a:pt x="211" y="361"/>
                </a:lnTo>
                <a:lnTo>
                  <a:pt x="212" y="376"/>
                </a:lnTo>
                <a:lnTo>
                  <a:pt x="215" y="391"/>
                </a:lnTo>
                <a:lnTo>
                  <a:pt x="220" y="405"/>
                </a:lnTo>
                <a:lnTo>
                  <a:pt x="225" y="418"/>
                </a:lnTo>
                <a:lnTo>
                  <a:pt x="234" y="431"/>
                </a:lnTo>
                <a:lnTo>
                  <a:pt x="242" y="442"/>
                </a:lnTo>
                <a:lnTo>
                  <a:pt x="253" y="453"/>
                </a:lnTo>
                <a:lnTo>
                  <a:pt x="265" y="461"/>
                </a:lnTo>
                <a:lnTo>
                  <a:pt x="161" y="669"/>
                </a:lnTo>
                <a:lnTo>
                  <a:pt x="151" y="666"/>
                </a:lnTo>
                <a:lnTo>
                  <a:pt x="142" y="664"/>
                </a:lnTo>
                <a:lnTo>
                  <a:pt x="131" y="663"/>
                </a:lnTo>
                <a:lnTo>
                  <a:pt x="120" y="662"/>
                </a:lnTo>
                <a:lnTo>
                  <a:pt x="108" y="663"/>
                </a:lnTo>
                <a:lnTo>
                  <a:pt x="97" y="665"/>
                </a:lnTo>
                <a:lnTo>
                  <a:pt x="85" y="667"/>
                </a:lnTo>
                <a:lnTo>
                  <a:pt x="74" y="671"/>
                </a:lnTo>
                <a:lnTo>
                  <a:pt x="63" y="677"/>
                </a:lnTo>
                <a:lnTo>
                  <a:pt x="54" y="683"/>
                </a:lnTo>
                <a:lnTo>
                  <a:pt x="44" y="690"/>
                </a:lnTo>
                <a:lnTo>
                  <a:pt x="35" y="697"/>
                </a:lnTo>
                <a:lnTo>
                  <a:pt x="28" y="706"/>
                </a:lnTo>
                <a:lnTo>
                  <a:pt x="20" y="715"/>
                </a:lnTo>
                <a:lnTo>
                  <a:pt x="15" y="725"/>
                </a:lnTo>
                <a:lnTo>
                  <a:pt x="10" y="736"/>
                </a:lnTo>
                <a:lnTo>
                  <a:pt x="5" y="746"/>
                </a:lnTo>
                <a:lnTo>
                  <a:pt x="2" y="758"/>
                </a:lnTo>
                <a:lnTo>
                  <a:pt x="1" y="770"/>
                </a:lnTo>
                <a:lnTo>
                  <a:pt x="0" y="783"/>
                </a:lnTo>
                <a:lnTo>
                  <a:pt x="1" y="795"/>
                </a:lnTo>
                <a:lnTo>
                  <a:pt x="2" y="806"/>
                </a:lnTo>
                <a:lnTo>
                  <a:pt x="5" y="818"/>
                </a:lnTo>
                <a:lnTo>
                  <a:pt x="10" y="829"/>
                </a:lnTo>
                <a:lnTo>
                  <a:pt x="15" y="840"/>
                </a:lnTo>
                <a:lnTo>
                  <a:pt x="20" y="849"/>
                </a:lnTo>
                <a:lnTo>
                  <a:pt x="28" y="859"/>
                </a:lnTo>
                <a:lnTo>
                  <a:pt x="35" y="868"/>
                </a:lnTo>
                <a:lnTo>
                  <a:pt x="44" y="875"/>
                </a:lnTo>
                <a:lnTo>
                  <a:pt x="54" y="883"/>
                </a:lnTo>
                <a:lnTo>
                  <a:pt x="63" y="888"/>
                </a:lnTo>
                <a:lnTo>
                  <a:pt x="74" y="893"/>
                </a:lnTo>
                <a:lnTo>
                  <a:pt x="85" y="898"/>
                </a:lnTo>
                <a:lnTo>
                  <a:pt x="97" y="901"/>
                </a:lnTo>
                <a:lnTo>
                  <a:pt x="108" y="902"/>
                </a:lnTo>
                <a:lnTo>
                  <a:pt x="120" y="903"/>
                </a:lnTo>
                <a:lnTo>
                  <a:pt x="133" y="902"/>
                </a:lnTo>
                <a:lnTo>
                  <a:pt x="145" y="901"/>
                </a:lnTo>
                <a:lnTo>
                  <a:pt x="157" y="898"/>
                </a:lnTo>
                <a:lnTo>
                  <a:pt x="167" y="893"/>
                </a:lnTo>
                <a:lnTo>
                  <a:pt x="178" y="888"/>
                </a:lnTo>
                <a:lnTo>
                  <a:pt x="188" y="883"/>
                </a:lnTo>
                <a:lnTo>
                  <a:pt x="197" y="875"/>
                </a:lnTo>
                <a:lnTo>
                  <a:pt x="206" y="868"/>
                </a:lnTo>
                <a:lnTo>
                  <a:pt x="214" y="859"/>
                </a:lnTo>
                <a:lnTo>
                  <a:pt x="221" y="849"/>
                </a:lnTo>
                <a:lnTo>
                  <a:pt x="226" y="840"/>
                </a:lnTo>
                <a:lnTo>
                  <a:pt x="232" y="829"/>
                </a:lnTo>
                <a:lnTo>
                  <a:pt x="236" y="818"/>
                </a:lnTo>
                <a:lnTo>
                  <a:pt x="238" y="806"/>
                </a:lnTo>
                <a:lnTo>
                  <a:pt x="240" y="795"/>
                </a:lnTo>
                <a:lnTo>
                  <a:pt x="241" y="783"/>
                </a:lnTo>
                <a:lnTo>
                  <a:pt x="240" y="767"/>
                </a:lnTo>
                <a:lnTo>
                  <a:pt x="237" y="753"/>
                </a:lnTo>
                <a:lnTo>
                  <a:pt x="233" y="738"/>
                </a:lnTo>
                <a:lnTo>
                  <a:pt x="226" y="725"/>
                </a:lnTo>
                <a:lnTo>
                  <a:pt x="219" y="713"/>
                </a:lnTo>
                <a:lnTo>
                  <a:pt x="209" y="701"/>
                </a:lnTo>
                <a:lnTo>
                  <a:pt x="200" y="692"/>
                </a:lnTo>
                <a:lnTo>
                  <a:pt x="188" y="682"/>
                </a:lnTo>
                <a:lnTo>
                  <a:pt x="292" y="475"/>
                </a:lnTo>
                <a:lnTo>
                  <a:pt x="301" y="477"/>
                </a:lnTo>
                <a:lnTo>
                  <a:pt x="311" y="479"/>
                </a:lnTo>
                <a:lnTo>
                  <a:pt x="321" y="481"/>
                </a:lnTo>
                <a:lnTo>
                  <a:pt x="331" y="481"/>
                </a:lnTo>
                <a:lnTo>
                  <a:pt x="344" y="480"/>
                </a:lnTo>
                <a:lnTo>
                  <a:pt x="357" y="478"/>
                </a:lnTo>
                <a:lnTo>
                  <a:pt x="369" y="475"/>
                </a:lnTo>
                <a:lnTo>
                  <a:pt x="381" y="471"/>
                </a:lnTo>
                <a:lnTo>
                  <a:pt x="392" y="465"/>
                </a:lnTo>
                <a:lnTo>
                  <a:pt x="402" y="458"/>
                </a:lnTo>
                <a:lnTo>
                  <a:pt x="412" y="450"/>
                </a:lnTo>
                <a:lnTo>
                  <a:pt x="421" y="442"/>
                </a:lnTo>
                <a:lnTo>
                  <a:pt x="526" y="516"/>
                </a:lnTo>
                <a:lnTo>
                  <a:pt x="520" y="529"/>
                </a:lnTo>
                <a:lnTo>
                  <a:pt x="516" y="543"/>
                </a:lnTo>
                <a:lnTo>
                  <a:pt x="513" y="557"/>
                </a:lnTo>
                <a:lnTo>
                  <a:pt x="512" y="572"/>
                </a:lnTo>
                <a:lnTo>
                  <a:pt x="513" y="584"/>
                </a:lnTo>
                <a:lnTo>
                  <a:pt x="515" y="596"/>
                </a:lnTo>
                <a:lnTo>
                  <a:pt x="517" y="608"/>
                </a:lnTo>
                <a:lnTo>
                  <a:pt x="521" y="619"/>
                </a:lnTo>
                <a:lnTo>
                  <a:pt x="527" y="629"/>
                </a:lnTo>
                <a:lnTo>
                  <a:pt x="533" y="639"/>
                </a:lnTo>
                <a:lnTo>
                  <a:pt x="540" y="649"/>
                </a:lnTo>
                <a:lnTo>
                  <a:pt x="547" y="657"/>
                </a:lnTo>
                <a:lnTo>
                  <a:pt x="556" y="665"/>
                </a:lnTo>
                <a:lnTo>
                  <a:pt x="565" y="671"/>
                </a:lnTo>
                <a:lnTo>
                  <a:pt x="575" y="678"/>
                </a:lnTo>
                <a:lnTo>
                  <a:pt x="586" y="683"/>
                </a:lnTo>
                <a:lnTo>
                  <a:pt x="596" y="686"/>
                </a:lnTo>
                <a:lnTo>
                  <a:pt x="608" y="690"/>
                </a:lnTo>
                <a:lnTo>
                  <a:pt x="620" y="692"/>
                </a:lnTo>
                <a:lnTo>
                  <a:pt x="633" y="693"/>
                </a:lnTo>
                <a:lnTo>
                  <a:pt x="645" y="692"/>
                </a:lnTo>
                <a:lnTo>
                  <a:pt x="656" y="690"/>
                </a:lnTo>
                <a:lnTo>
                  <a:pt x="668" y="686"/>
                </a:lnTo>
                <a:lnTo>
                  <a:pt x="679" y="683"/>
                </a:lnTo>
                <a:lnTo>
                  <a:pt x="690" y="678"/>
                </a:lnTo>
                <a:lnTo>
                  <a:pt x="699" y="671"/>
                </a:lnTo>
                <a:lnTo>
                  <a:pt x="709" y="665"/>
                </a:lnTo>
                <a:lnTo>
                  <a:pt x="718" y="657"/>
                </a:lnTo>
                <a:lnTo>
                  <a:pt x="725" y="649"/>
                </a:lnTo>
                <a:lnTo>
                  <a:pt x="733" y="639"/>
                </a:lnTo>
                <a:lnTo>
                  <a:pt x="738" y="629"/>
                </a:lnTo>
                <a:lnTo>
                  <a:pt x="743" y="619"/>
                </a:lnTo>
                <a:lnTo>
                  <a:pt x="748" y="608"/>
                </a:lnTo>
                <a:lnTo>
                  <a:pt x="751" y="596"/>
                </a:lnTo>
                <a:lnTo>
                  <a:pt x="752" y="584"/>
                </a:lnTo>
                <a:lnTo>
                  <a:pt x="753" y="572"/>
                </a:lnTo>
                <a:lnTo>
                  <a:pt x="753" y="563"/>
                </a:lnTo>
                <a:lnTo>
                  <a:pt x="752" y="554"/>
                </a:lnTo>
                <a:lnTo>
                  <a:pt x="750" y="546"/>
                </a:lnTo>
                <a:lnTo>
                  <a:pt x="748" y="537"/>
                </a:lnTo>
                <a:lnTo>
                  <a:pt x="745" y="530"/>
                </a:lnTo>
                <a:lnTo>
                  <a:pt x="742" y="521"/>
                </a:lnTo>
                <a:lnTo>
                  <a:pt x="738" y="514"/>
                </a:lnTo>
                <a:lnTo>
                  <a:pt x="734" y="507"/>
                </a:lnTo>
                <a:lnTo>
                  <a:pt x="729" y="500"/>
                </a:lnTo>
                <a:lnTo>
                  <a:pt x="724" y="493"/>
                </a:lnTo>
                <a:lnTo>
                  <a:pt x="719" y="488"/>
                </a:lnTo>
                <a:lnTo>
                  <a:pt x="712" y="481"/>
                </a:lnTo>
                <a:lnTo>
                  <a:pt x="706" y="476"/>
                </a:lnTo>
                <a:lnTo>
                  <a:pt x="699" y="472"/>
                </a:lnTo>
                <a:lnTo>
                  <a:pt x="692" y="468"/>
                </a:lnTo>
                <a:lnTo>
                  <a:pt x="684" y="463"/>
                </a:lnTo>
                <a:lnTo>
                  <a:pt x="759" y="238"/>
                </a:lnTo>
                <a:lnTo>
                  <a:pt x="771" y="240"/>
                </a:lnTo>
                <a:lnTo>
                  <a:pt x="783" y="240"/>
                </a:lnTo>
                <a:lnTo>
                  <a:pt x="795" y="240"/>
                </a:lnTo>
                <a:lnTo>
                  <a:pt x="808" y="238"/>
                </a:lnTo>
                <a:lnTo>
                  <a:pt x="818" y="235"/>
                </a:lnTo>
                <a:lnTo>
                  <a:pt x="830" y="232"/>
                </a:lnTo>
                <a:lnTo>
                  <a:pt x="841" y="226"/>
                </a:lnTo>
                <a:lnTo>
                  <a:pt x="851" y="220"/>
                </a:lnTo>
                <a:lnTo>
                  <a:pt x="859" y="213"/>
                </a:lnTo>
                <a:lnTo>
                  <a:pt x="868" y="206"/>
                </a:lnTo>
                <a:lnTo>
                  <a:pt x="876" y="197"/>
                </a:lnTo>
                <a:lnTo>
                  <a:pt x="883" y="188"/>
                </a:lnTo>
                <a:lnTo>
                  <a:pt x="889" y="178"/>
                </a:lnTo>
                <a:lnTo>
                  <a:pt x="893" y="167"/>
                </a:lnTo>
                <a:lnTo>
                  <a:pt x="898" y="156"/>
                </a:lnTo>
                <a:lnTo>
                  <a:pt x="901" y="145"/>
                </a:lnTo>
                <a:lnTo>
                  <a:pt x="903" y="133"/>
                </a:lnTo>
                <a:lnTo>
                  <a:pt x="903" y="120"/>
                </a:lnTo>
                <a:lnTo>
                  <a:pt x="903" y="108"/>
                </a:lnTo>
                <a:lnTo>
                  <a:pt x="901" y="96"/>
                </a:lnTo>
                <a:lnTo>
                  <a:pt x="898" y="85"/>
                </a:lnTo>
                <a:lnTo>
                  <a:pt x="893" y="74"/>
                </a:lnTo>
                <a:lnTo>
                  <a:pt x="889" y="63"/>
                </a:lnTo>
                <a:lnTo>
                  <a:pt x="883" y="52"/>
                </a:lnTo>
                <a:lnTo>
                  <a:pt x="876" y="44"/>
                </a:lnTo>
                <a:lnTo>
                  <a:pt x="868" y="35"/>
                </a:lnTo>
                <a:lnTo>
                  <a:pt x="859" y="28"/>
                </a:lnTo>
                <a:lnTo>
                  <a:pt x="851" y="20"/>
                </a:lnTo>
                <a:lnTo>
                  <a:pt x="841" y="14"/>
                </a:lnTo>
                <a:lnTo>
                  <a:pt x="830" y="10"/>
                </a:lnTo>
                <a:lnTo>
                  <a:pt x="818" y="5"/>
                </a:lnTo>
                <a:lnTo>
                  <a:pt x="808" y="2"/>
                </a:lnTo>
                <a:lnTo>
                  <a:pt x="795" y="0"/>
                </a:lnTo>
                <a:lnTo>
                  <a:pt x="783" y="0"/>
                </a:lnTo>
                <a:close/>
              </a:path>
            </a:pathLst>
          </a:custGeom>
          <a:solidFill>
            <a:srgbClr val="F654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0" name="Image1">
            <a:extLst>
              <a:ext uri="{FF2B5EF4-FFF2-40B4-BE49-F238E27FC236}">
                <a16:creationId xmlns:a16="http://schemas.microsoft.com/office/drawing/2014/main" id="{88BCF38D-D00C-45D1-A188-4B9B21EDC139}"/>
              </a:ext>
            </a:extLst>
          </p:cNvPr>
          <p:cNvPicPr/>
          <p:nvPr/>
        </p:nvPicPr>
        <p:blipFill>
          <a:blip r:embed="rId2"/>
          <a:srcRect t="25905" b="25905"/>
          <a:stretch>
            <a:fillRect/>
          </a:stretch>
        </p:blipFill>
        <p:spPr bwMode="auto">
          <a:xfrm>
            <a:off x="342928" y="383915"/>
            <a:ext cx="1402453" cy="707887"/>
          </a:xfrm>
          <a:prstGeom prst="rect">
            <a:avLst/>
          </a:prstGeom>
        </p:spPr>
      </p:pic>
      <p:sp>
        <p:nvSpPr>
          <p:cNvPr id="46" name="Diamond 45">
            <a:extLst>
              <a:ext uri="{FF2B5EF4-FFF2-40B4-BE49-F238E27FC236}">
                <a16:creationId xmlns:a16="http://schemas.microsoft.com/office/drawing/2014/main" id="{5C9378C0-B829-41DB-81E4-A86148AE08C6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E49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A9BE4E-5802-47EF-999D-6A15A5816D7A}"/>
              </a:ext>
            </a:extLst>
          </p:cNvPr>
          <p:cNvSpPr/>
          <p:nvPr/>
        </p:nvSpPr>
        <p:spPr>
          <a:xfrm>
            <a:off x="2386941" y="371140"/>
            <a:ext cx="57711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err="1">
                <a:latin typeface="UVN Bai Hoc" panose="0207040306030A020402" pitchFamily="18" charset="0"/>
              </a:rPr>
              <a:t>Giới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thiệu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về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đội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phát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triển</a:t>
            </a:r>
            <a:endParaRPr lang="en-US" sz="4000" dirty="0">
              <a:latin typeface="UVN Bai Hoc" panose="0207040306030A020402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4C9632-FF8A-497E-B06A-52E95D596B2C}"/>
              </a:ext>
            </a:extLst>
          </p:cNvPr>
          <p:cNvCxnSpPr>
            <a:stCxn id="13" idx="2"/>
          </p:cNvCxnSpPr>
          <p:nvPr/>
        </p:nvCxnSpPr>
        <p:spPr>
          <a:xfrm flipH="1">
            <a:off x="2120229" y="3211374"/>
            <a:ext cx="3340" cy="2848141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274CA8-E2A5-40F1-A7A4-EA3A3F1B3414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766314" y="3211375"/>
            <a:ext cx="1534" cy="2848141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2C2134-4E09-4607-A8DE-4661106D7382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424155" y="3211375"/>
            <a:ext cx="272" cy="2848141"/>
          </a:xfrm>
          <a:prstGeom prst="line">
            <a:avLst/>
          </a:prstGeom>
          <a:ln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9A7395-DE6D-4282-B8CE-D493298A3F6C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079200" y="3179983"/>
            <a:ext cx="1262" cy="2848141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6390964-FE06-42C5-B957-CF492596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b="58438"/>
          <a:stretch/>
        </p:blipFill>
        <p:spPr>
          <a:xfrm>
            <a:off x="0" y="1211126"/>
            <a:ext cx="12192000" cy="1495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CBDF77-6B8E-47C1-BE7D-615A9845899A}"/>
              </a:ext>
            </a:extLst>
          </p:cNvPr>
          <p:cNvSpPr/>
          <p:nvPr/>
        </p:nvSpPr>
        <p:spPr>
          <a:xfrm>
            <a:off x="0" y="1211126"/>
            <a:ext cx="12192000" cy="149558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B560541-962F-4247-BC9E-F64EF38BB7F3}"/>
              </a:ext>
            </a:extLst>
          </p:cNvPr>
          <p:cNvSpPr/>
          <p:nvPr/>
        </p:nvSpPr>
        <p:spPr>
          <a:xfrm>
            <a:off x="1618910" y="2202056"/>
            <a:ext cx="1009318" cy="1009318"/>
          </a:xfrm>
          <a:prstGeom prst="diamond">
            <a:avLst/>
          </a:prstGeom>
          <a:solidFill>
            <a:srgbClr val="3C5D7A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D84FD-8BF1-42A4-BCC4-EE776DD52337}"/>
              </a:ext>
            </a:extLst>
          </p:cNvPr>
          <p:cNvSpPr txBox="1"/>
          <p:nvPr/>
        </p:nvSpPr>
        <p:spPr>
          <a:xfrm>
            <a:off x="1508462" y="1794941"/>
            <a:ext cx="120615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UVN Bai Hoc" panose="0207040306030A020402" pitchFamily="18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UVN Bai Hoc" panose="0207040306030A020402" pitchFamily="18" charset="0"/>
              </a:rPr>
              <a:t>lý</a:t>
            </a:r>
            <a:endParaRPr lang="en-US" sz="2000" dirty="0">
              <a:solidFill>
                <a:schemeClr val="bg1"/>
              </a:solidFill>
              <a:latin typeface="UVN Bai Hoc" panose="0207040306030A020402" pitchFamily="18" charset="0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D295BE7-146F-40A9-A8FB-77B4BC99027E}"/>
              </a:ext>
            </a:extLst>
          </p:cNvPr>
          <p:cNvSpPr/>
          <p:nvPr/>
        </p:nvSpPr>
        <p:spPr>
          <a:xfrm>
            <a:off x="4263189" y="2202057"/>
            <a:ext cx="1009318" cy="1009318"/>
          </a:xfrm>
          <a:prstGeom prst="diamond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4BBDD-BF84-46EF-941E-292AE2E5CE0F}"/>
              </a:ext>
            </a:extLst>
          </p:cNvPr>
          <p:cNvSpPr txBox="1"/>
          <p:nvPr/>
        </p:nvSpPr>
        <p:spPr>
          <a:xfrm>
            <a:off x="4048605" y="1773993"/>
            <a:ext cx="141636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UVN Bai Hoc" panose="0207040306030A020402" pitchFamily="18" charset="0"/>
              </a:rPr>
              <a:t>Dev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6CF79BE3-19CC-4668-8D93-B533D1EDCD0A}"/>
              </a:ext>
            </a:extLst>
          </p:cNvPr>
          <p:cNvSpPr/>
          <p:nvPr/>
        </p:nvSpPr>
        <p:spPr>
          <a:xfrm>
            <a:off x="6919496" y="2202057"/>
            <a:ext cx="1009318" cy="1009318"/>
          </a:xfrm>
          <a:prstGeom prst="diamond">
            <a:avLst/>
          </a:prstGeom>
          <a:solidFill>
            <a:srgbClr val="00B0F0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087BE-0F6A-4E7E-B89B-15A8100C9F3A}"/>
              </a:ext>
            </a:extLst>
          </p:cNvPr>
          <p:cNvSpPr txBox="1"/>
          <p:nvPr/>
        </p:nvSpPr>
        <p:spPr>
          <a:xfrm>
            <a:off x="6821076" y="1794941"/>
            <a:ext cx="120615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82CF9ADF-B545-4347-84E9-B74569A8A8A1}"/>
              </a:ext>
            </a:extLst>
          </p:cNvPr>
          <p:cNvSpPr/>
          <p:nvPr/>
        </p:nvSpPr>
        <p:spPr>
          <a:xfrm>
            <a:off x="9575803" y="2170665"/>
            <a:ext cx="1009318" cy="1009318"/>
          </a:xfrm>
          <a:prstGeom prst="diamond">
            <a:avLst/>
          </a:prstGeom>
          <a:solidFill>
            <a:schemeClr val="accent4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7E2DAF-BC52-482F-9528-9F575FEEC3C3}"/>
              </a:ext>
            </a:extLst>
          </p:cNvPr>
          <p:cNvSpPr txBox="1"/>
          <p:nvPr/>
        </p:nvSpPr>
        <p:spPr>
          <a:xfrm>
            <a:off x="9477382" y="1826403"/>
            <a:ext cx="141636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UVN Bai Hoc" panose="0207040306030A020402" pitchFamily="18" charset="0"/>
              </a:rPr>
              <a:t>Test, Report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D69EB6-1F95-45AC-96F4-3B5CA96693F6}"/>
              </a:ext>
            </a:extLst>
          </p:cNvPr>
          <p:cNvSpPr/>
          <p:nvPr/>
        </p:nvSpPr>
        <p:spPr>
          <a:xfrm>
            <a:off x="943789" y="4080655"/>
            <a:ext cx="2352880" cy="1295165"/>
          </a:xfrm>
          <a:prstGeom prst="roundRect">
            <a:avLst>
              <a:gd name="adj" fmla="val 6637"/>
            </a:avLst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Nguyễn</a:t>
            </a:r>
            <a:r>
              <a:rPr lang="en-US" dirty="0">
                <a:solidFill>
                  <a:srgbClr val="C00000"/>
                </a:solidFill>
                <a:latin typeface="UVN Bai Hoc" panose="0207040306030A020402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Hoàng</a:t>
            </a:r>
            <a:r>
              <a:rPr lang="en-US" dirty="0">
                <a:solidFill>
                  <a:srgbClr val="C00000"/>
                </a:solidFill>
                <a:latin typeface="UVN Bai Hoc" panose="0207040306030A020402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Dũng</a:t>
            </a:r>
            <a:endParaRPr lang="en-US" dirty="0">
              <a:solidFill>
                <a:srgbClr val="C00000"/>
              </a:solidFill>
              <a:latin typeface="UVN Bai Hoc" panose="0207040306030A020402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E80033E-1091-41B3-9392-1420CE92D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06" y="2436550"/>
            <a:ext cx="451394" cy="4513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934E474-6321-4847-92D2-2F2E897D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20" y="2392214"/>
            <a:ext cx="574851" cy="5748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263B49F-843A-4065-B961-0F09C2B6A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1" y="2410988"/>
            <a:ext cx="574851" cy="5748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0FA9768-EE36-4211-AE38-D9594D5F2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82439" y="2409956"/>
            <a:ext cx="593518" cy="593518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F375962-C5CB-4747-82E2-D4B60F1EA852}"/>
              </a:ext>
            </a:extLst>
          </p:cNvPr>
          <p:cNvSpPr/>
          <p:nvPr/>
        </p:nvSpPr>
        <p:spPr>
          <a:xfrm>
            <a:off x="3756480" y="4080655"/>
            <a:ext cx="2106694" cy="1287489"/>
          </a:xfrm>
          <a:prstGeom prst="roundRect">
            <a:avLst>
              <a:gd name="adj" fmla="val 6637"/>
            </a:avLst>
          </a:prstGeom>
          <a:solidFill>
            <a:srgbClr val="EC9452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Võ</a:t>
            </a:r>
            <a:r>
              <a:rPr lang="en-US" dirty="0">
                <a:solidFill>
                  <a:srgbClr val="C00000"/>
                </a:solidFill>
                <a:latin typeface="UVN Bai Hoc" panose="0207040306030A020402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Quốc</a:t>
            </a:r>
            <a:r>
              <a:rPr lang="en-US" dirty="0">
                <a:solidFill>
                  <a:srgbClr val="C00000"/>
                </a:solidFill>
                <a:latin typeface="UVN Bai Hoc" panose="0207040306030A020402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Tuấn</a:t>
            </a:r>
            <a:endParaRPr lang="en-US" dirty="0">
              <a:solidFill>
                <a:srgbClr val="C00000"/>
              </a:solidFill>
              <a:latin typeface="UVN Bai Hoc" panose="0207040306030A020402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39059C2-A883-4FD1-9DFA-5C4C91E32B96}"/>
              </a:ext>
            </a:extLst>
          </p:cNvPr>
          <p:cNvSpPr/>
          <p:nvPr/>
        </p:nvSpPr>
        <p:spPr>
          <a:xfrm>
            <a:off x="6402314" y="4080655"/>
            <a:ext cx="2106694" cy="1287489"/>
          </a:xfrm>
          <a:prstGeom prst="roundRect">
            <a:avLst>
              <a:gd name="adj" fmla="val 6637"/>
            </a:avLst>
          </a:prstGeom>
          <a:solidFill>
            <a:srgbClr val="4CCEE0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Phạm</a:t>
            </a:r>
            <a:r>
              <a:rPr lang="en-US" dirty="0">
                <a:solidFill>
                  <a:srgbClr val="C00000"/>
                </a:solidFill>
                <a:latin typeface="UVN Bai Hoc" panose="0207040306030A020402" pitchFamily="18" charset="0"/>
              </a:rPr>
              <a:t> Minh </a:t>
            </a:r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Khang</a:t>
            </a:r>
            <a:endParaRPr lang="en-US" dirty="0">
              <a:solidFill>
                <a:srgbClr val="C00000"/>
              </a:solidFill>
              <a:latin typeface="UVN Bai Hoc" panose="0207040306030A020402" pitchFamily="18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A96F4D9-DD6E-4026-AC37-DCD96CEFF8E4}"/>
              </a:ext>
            </a:extLst>
          </p:cNvPr>
          <p:cNvSpPr/>
          <p:nvPr/>
        </p:nvSpPr>
        <p:spPr>
          <a:xfrm>
            <a:off x="9000920" y="4072979"/>
            <a:ext cx="2106694" cy="1287489"/>
          </a:xfrm>
          <a:prstGeom prst="roundRect">
            <a:avLst>
              <a:gd name="adj" fmla="val 6637"/>
            </a:avLst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Vũ</a:t>
            </a:r>
            <a:r>
              <a:rPr lang="en-US" dirty="0">
                <a:solidFill>
                  <a:srgbClr val="C00000"/>
                </a:solidFill>
                <a:latin typeface="UVN Bai Hoc" panose="0207040306030A020402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Công</a:t>
            </a:r>
            <a:r>
              <a:rPr lang="en-US" dirty="0">
                <a:solidFill>
                  <a:srgbClr val="C00000"/>
                </a:solidFill>
                <a:latin typeface="UVN Bai Hoc" panose="0207040306030A020402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UVN Bai Hoc" panose="0207040306030A020402" pitchFamily="18" charset="0"/>
              </a:rPr>
              <a:t>Duy</a:t>
            </a:r>
            <a:endParaRPr lang="en-US" dirty="0">
              <a:solidFill>
                <a:srgbClr val="C00000"/>
              </a:solidFill>
              <a:latin typeface="UVN Bai Hoc" panose="0207040306030A020402" pitchFamily="18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73D4DE5-B25A-45A8-AFFE-BEAE2F75F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66" y="60180"/>
            <a:ext cx="2409561" cy="174364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6660F37-8268-4CEC-BDB5-F89C37286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39" y="5384379"/>
            <a:ext cx="1287489" cy="128748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31CC20C-1D78-4F8A-9005-26067CB1294D}"/>
              </a:ext>
            </a:extLst>
          </p:cNvPr>
          <p:cNvGrpSpPr/>
          <p:nvPr/>
        </p:nvGrpSpPr>
        <p:grpSpPr>
          <a:xfrm>
            <a:off x="11585653" y="3086893"/>
            <a:ext cx="606347" cy="6842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63" name="Freeform 156">
              <a:extLst>
                <a:ext uri="{FF2B5EF4-FFF2-40B4-BE49-F238E27FC236}">
                  <a16:creationId xmlns:a16="http://schemas.microsoft.com/office/drawing/2014/main" id="{7D69342C-82CC-4337-9EA8-44350ACFB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64" name="Freeform 157">
              <a:extLst>
                <a:ext uri="{FF2B5EF4-FFF2-40B4-BE49-F238E27FC236}">
                  <a16:creationId xmlns:a16="http://schemas.microsoft.com/office/drawing/2014/main" id="{7EED5C0B-5F08-4DB2-B7A3-4CFE7038D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65" name="Freeform 158">
              <a:extLst>
                <a:ext uri="{FF2B5EF4-FFF2-40B4-BE49-F238E27FC236}">
                  <a16:creationId xmlns:a16="http://schemas.microsoft.com/office/drawing/2014/main" id="{CC90E8BF-04CF-4FB0-A381-CD6A70CF5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66" name="Freeform 159">
              <a:extLst>
                <a:ext uri="{FF2B5EF4-FFF2-40B4-BE49-F238E27FC236}">
                  <a16:creationId xmlns:a16="http://schemas.microsoft.com/office/drawing/2014/main" id="{11F581EB-B43C-4659-8465-DB91776EE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BA7BD4C-FE30-4061-A569-0EA79BB14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9485" y="5492507"/>
            <a:ext cx="1185134" cy="118513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B151F7-7139-4D6F-8E2A-5B115D68D0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3" y="5439242"/>
            <a:ext cx="1287489" cy="12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6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7C907-D11B-4469-9AE1-A5830857E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23" y="3250842"/>
            <a:ext cx="4065734" cy="3107381"/>
          </a:xfrm>
          <a:prstGeom prst="rect">
            <a:avLst/>
          </a:prstGeom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CF7ED636-B494-46FA-98B8-E727482ED0CE}"/>
              </a:ext>
            </a:extLst>
          </p:cNvPr>
          <p:cNvSpPr/>
          <p:nvPr/>
        </p:nvSpPr>
        <p:spPr>
          <a:xfrm>
            <a:off x="5656977" y="192947"/>
            <a:ext cx="5315823" cy="6284094"/>
          </a:xfrm>
          <a:prstGeom prst="snip1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F91FC-442C-4214-8A8C-7E900ABC94DC}"/>
              </a:ext>
            </a:extLst>
          </p:cNvPr>
          <p:cNvSpPr/>
          <p:nvPr/>
        </p:nvSpPr>
        <p:spPr>
          <a:xfrm>
            <a:off x="6694415" y="109057"/>
            <a:ext cx="2659310" cy="390720"/>
          </a:xfrm>
          <a:prstGeom prst="rect">
            <a:avLst/>
          </a:prstGeom>
          <a:solidFill>
            <a:srgbClr val="D65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UVN Bai Hoc" panose="0207040306030A020402" pitchFamily="18" charset="0"/>
              </a:rPr>
              <a:t>Giới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thiệu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về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Qbot</a:t>
            </a:r>
            <a:endParaRPr lang="en-US" dirty="0">
              <a:latin typeface="UVN Bai Hoc" panose="0207040306030A020402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DFF03-A31E-426B-8866-8E7306BFCC1B}"/>
              </a:ext>
            </a:extLst>
          </p:cNvPr>
          <p:cNvSpPr txBox="1"/>
          <p:nvPr/>
        </p:nvSpPr>
        <p:spPr>
          <a:xfrm>
            <a:off x="5855515" y="807948"/>
            <a:ext cx="4065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UVN Bai Hoc" panose="0207040306030A020402" pitchFamily="18" charset="0"/>
              </a:rPr>
              <a:t>Tên</a:t>
            </a:r>
            <a:r>
              <a:rPr lang="en-US" dirty="0">
                <a:latin typeface="UVN Bai Hoc" panose="0207040306030A020402" pitchFamily="18" charset="0"/>
              </a:rPr>
              <a:t>: </a:t>
            </a:r>
            <a:r>
              <a:rPr lang="en-US" dirty="0" err="1">
                <a:latin typeface="UVN Bai Hoc" panose="0207040306030A020402" pitchFamily="18" charset="0"/>
              </a:rPr>
              <a:t>Qbot</a:t>
            </a:r>
            <a:r>
              <a:rPr lang="en-US" dirty="0">
                <a:latin typeface="UVN Bai Hoc" panose="0207040306030A020402" pitchFamily="18" charset="0"/>
              </a:rPr>
              <a:t> Robot</a:t>
            </a:r>
          </a:p>
          <a:p>
            <a:r>
              <a:rPr lang="en-US" b="1" dirty="0" err="1">
                <a:latin typeface="UVN Bai Hoc" panose="0207040306030A020402" pitchFamily="18" charset="0"/>
              </a:rPr>
              <a:t>Hãng</a:t>
            </a:r>
            <a:r>
              <a:rPr lang="en-US" b="1" dirty="0">
                <a:latin typeface="UVN Bai Hoc" panose="0207040306030A020402" pitchFamily="18" charset="0"/>
              </a:rPr>
              <a:t> </a:t>
            </a:r>
            <a:r>
              <a:rPr lang="en-US" b="1" dirty="0" err="1">
                <a:latin typeface="UVN Bai Hoc" panose="0207040306030A020402" pitchFamily="18" charset="0"/>
              </a:rPr>
              <a:t>sản</a:t>
            </a:r>
            <a:r>
              <a:rPr lang="en-US" b="1" dirty="0">
                <a:latin typeface="UVN Bai Hoc" panose="0207040306030A020402" pitchFamily="18" charset="0"/>
              </a:rPr>
              <a:t> </a:t>
            </a:r>
            <a:r>
              <a:rPr lang="en-US" b="1" dirty="0" err="1">
                <a:latin typeface="UVN Bai Hoc" panose="0207040306030A020402" pitchFamily="18" charset="0"/>
              </a:rPr>
              <a:t>xuất</a:t>
            </a:r>
            <a:r>
              <a:rPr lang="en-US" dirty="0">
                <a:latin typeface="UVN Bai Hoc" panose="0207040306030A020402" pitchFamily="18" charset="0"/>
              </a:rPr>
              <a:t>: </a:t>
            </a:r>
          </a:p>
          <a:p>
            <a:r>
              <a:rPr lang="en-US" b="1" dirty="0" err="1">
                <a:latin typeface="UVN Bai Hoc" panose="0207040306030A020402" pitchFamily="18" charset="0"/>
              </a:rPr>
              <a:t>Mục</a:t>
            </a:r>
            <a:r>
              <a:rPr lang="en-US" b="1" dirty="0">
                <a:latin typeface="UVN Bai Hoc" panose="0207040306030A020402" pitchFamily="18" charset="0"/>
              </a:rPr>
              <a:t> </a:t>
            </a:r>
            <a:r>
              <a:rPr lang="en-US" b="1" dirty="0" err="1">
                <a:latin typeface="UVN Bai Hoc" panose="0207040306030A020402" pitchFamily="18" charset="0"/>
              </a:rPr>
              <a:t>đích</a:t>
            </a:r>
            <a:r>
              <a:rPr lang="en-US" dirty="0">
                <a:latin typeface="UVN Bai Hoc" panose="0207040306030A020402" pitchFamily="18" charset="0"/>
              </a:rPr>
              <a:t>: Robot </a:t>
            </a:r>
            <a:r>
              <a:rPr lang="en-US" dirty="0" err="1">
                <a:latin typeface="UVN Bai Hoc" panose="0207040306030A020402" pitchFamily="18" charset="0"/>
              </a:rPr>
              <a:t>lập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trình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giáo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dục</a:t>
            </a:r>
            <a:endParaRPr lang="en-US" dirty="0">
              <a:latin typeface="UVN Bai Hoc" panose="0207040306030A020402" pitchFamily="18" charset="0"/>
            </a:endParaRPr>
          </a:p>
          <a:p>
            <a:r>
              <a:rPr lang="en-US" b="1" dirty="0">
                <a:latin typeface="UVN Bai Hoc" panose="0207040306030A020402" pitchFamily="18" charset="0"/>
              </a:rPr>
              <a:t>T</a:t>
            </a:r>
            <a:r>
              <a:rPr lang="vi-VN" b="1" dirty="0">
                <a:latin typeface="UVN Bai Hoc" panose="0207040306030A020402" pitchFamily="18" charset="0"/>
              </a:rPr>
              <a:t>ư</a:t>
            </a:r>
            <a:r>
              <a:rPr lang="en-US" b="1" dirty="0" err="1">
                <a:latin typeface="UVN Bai Hoc" panose="0207040306030A020402" pitchFamily="18" charset="0"/>
              </a:rPr>
              <a:t>ơng</a:t>
            </a:r>
            <a:r>
              <a:rPr lang="en-US" b="1" dirty="0">
                <a:latin typeface="UVN Bai Hoc" panose="0207040306030A020402" pitchFamily="18" charset="0"/>
              </a:rPr>
              <a:t> </a:t>
            </a:r>
            <a:r>
              <a:rPr lang="en-US" b="1" dirty="0" err="1">
                <a:latin typeface="UVN Bai Hoc" panose="0207040306030A020402" pitchFamily="18" charset="0"/>
              </a:rPr>
              <a:t>thích</a:t>
            </a:r>
            <a:r>
              <a:rPr lang="en-US" dirty="0">
                <a:latin typeface="UVN Bai Hoc" panose="0207040306030A020402" pitchFamily="18" charset="0"/>
              </a:rPr>
              <a:t>: Arduino, Scratch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B3BFA-2B21-4D7B-BB6A-A5D859A8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4" y="1853439"/>
            <a:ext cx="5179786" cy="3151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89BC3F-15DE-4CDE-8FE5-DB9F2DB1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8" y="5108371"/>
            <a:ext cx="5179786" cy="1060920"/>
          </a:xfrm>
          <a:prstGeom prst="rect">
            <a:avLst/>
          </a:prstGeom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4A1346B1-00E5-40EF-A795-ABD88B6F14BE}"/>
              </a:ext>
            </a:extLst>
          </p:cNvPr>
          <p:cNvSpPr/>
          <p:nvPr/>
        </p:nvSpPr>
        <p:spPr>
          <a:xfrm>
            <a:off x="1219200" y="1247861"/>
            <a:ext cx="3061982" cy="553673"/>
          </a:xfrm>
          <a:prstGeom prst="horizontalScroll">
            <a:avLst/>
          </a:prstGeom>
          <a:solidFill>
            <a:srgbClr val="D65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UVN Bai Hoc" panose="0207040306030A020402" pitchFamily="18" charset="0"/>
              </a:rPr>
              <a:t>Bên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trong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hộp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sản</a:t>
            </a:r>
            <a:r>
              <a:rPr lang="en-US" dirty="0">
                <a:latin typeface="UVN Bai Hoc" panose="0207040306030A020402" pitchFamily="18" charset="0"/>
              </a:rPr>
              <a:t> </a:t>
            </a:r>
            <a:r>
              <a:rPr lang="en-US" dirty="0" err="1">
                <a:latin typeface="UVN Bai Hoc" panose="0207040306030A020402" pitchFamily="18" charset="0"/>
              </a:rPr>
              <a:t>phẩm</a:t>
            </a:r>
            <a:endParaRPr lang="en-US" dirty="0">
              <a:latin typeface="UVN Bai Hoc" panose="0207040306030A020402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074F26-37BE-4193-99BF-D9B6DA970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255" y="1158246"/>
            <a:ext cx="1602079" cy="249866"/>
          </a:xfrm>
          <a:prstGeom prst="rect">
            <a:avLst/>
          </a:prstGeom>
        </p:spPr>
      </p:pic>
      <p:sp>
        <p:nvSpPr>
          <p:cNvPr id="18" name="Diamond 17">
            <a:extLst>
              <a:ext uri="{FF2B5EF4-FFF2-40B4-BE49-F238E27FC236}">
                <a16:creationId xmlns:a16="http://schemas.microsoft.com/office/drawing/2014/main" id="{FDC9104B-41B9-4232-B66F-F41EB6E86B3E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E49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23DECE-37D8-4885-9AFB-B30EF59A8D87}"/>
              </a:ext>
            </a:extLst>
          </p:cNvPr>
          <p:cNvGrpSpPr/>
          <p:nvPr/>
        </p:nvGrpSpPr>
        <p:grpSpPr>
          <a:xfrm>
            <a:off x="11585653" y="3086893"/>
            <a:ext cx="606347" cy="6842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20" name="Freeform 156">
              <a:extLst>
                <a:ext uri="{FF2B5EF4-FFF2-40B4-BE49-F238E27FC236}">
                  <a16:creationId xmlns:a16="http://schemas.microsoft.com/office/drawing/2014/main" id="{9AE958E8-ADAC-4753-90C4-A0D8526BA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21" name="Freeform 157">
              <a:extLst>
                <a:ext uri="{FF2B5EF4-FFF2-40B4-BE49-F238E27FC236}">
                  <a16:creationId xmlns:a16="http://schemas.microsoft.com/office/drawing/2014/main" id="{3BCE949F-9E1D-4195-B465-CA6B6100B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127A0160-D9E3-4FB6-A5BE-6228E9D13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4D31BAA-8D24-40CD-819D-150267C64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DF39927-3D35-4E0D-8EE1-FC1D2236A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64" y="1988452"/>
            <a:ext cx="630183" cy="630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F822F-CCCF-4830-96BB-BD075DBB9F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35" y="1943182"/>
            <a:ext cx="697302" cy="6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2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8C63F-B92D-4778-86FA-9E1BA0D23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5" t="2540" r="11732" b="5663"/>
          <a:stretch/>
        </p:blipFill>
        <p:spPr>
          <a:xfrm>
            <a:off x="1979802" y="1188730"/>
            <a:ext cx="8113104" cy="4992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Diamond 5">
            <a:extLst>
              <a:ext uri="{FF2B5EF4-FFF2-40B4-BE49-F238E27FC236}">
                <a16:creationId xmlns:a16="http://schemas.microsoft.com/office/drawing/2014/main" id="{C55273C8-7104-4610-BC3C-57CABEFB0BC1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E49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CE17C1-AF14-4CE6-9635-4128716FAFED}"/>
              </a:ext>
            </a:extLst>
          </p:cNvPr>
          <p:cNvGrpSpPr/>
          <p:nvPr/>
        </p:nvGrpSpPr>
        <p:grpSpPr>
          <a:xfrm>
            <a:off x="11585653" y="3086893"/>
            <a:ext cx="606347" cy="6842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8" name="Freeform 156">
              <a:extLst>
                <a:ext uri="{FF2B5EF4-FFF2-40B4-BE49-F238E27FC236}">
                  <a16:creationId xmlns:a16="http://schemas.microsoft.com/office/drawing/2014/main" id="{C970FF9E-E5AD-46C2-B058-4198E47D1C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9" name="Freeform 157">
              <a:extLst>
                <a:ext uri="{FF2B5EF4-FFF2-40B4-BE49-F238E27FC236}">
                  <a16:creationId xmlns:a16="http://schemas.microsoft.com/office/drawing/2014/main" id="{EA67CC30-DF6F-40B6-B21F-5A74E7738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0" name="Freeform 158">
              <a:extLst>
                <a:ext uri="{FF2B5EF4-FFF2-40B4-BE49-F238E27FC236}">
                  <a16:creationId xmlns:a16="http://schemas.microsoft.com/office/drawing/2014/main" id="{1E9A995E-C47C-43B2-A84F-A5597C95D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" name="Freeform 159">
              <a:extLst>
                <a:ext uri="{FF2B5EF4-FFF2-40B4-BE49-F238E27FC236}">
                  <a16:creationId xmlns:a16="http://schemas.microsoft.com/office/drawing/2014/main" id="{1E68BB14-DD86-49FE-86F0-9BD650FB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36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6B6680-03E8-469A-8AD3-A14F6A69F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1" t="4520" r="12524" b="885"/>
          <a:stretch/>
        </p:blipFill>
        <p:spPr>
          <a:xfrm>
            <a:off x="2076625" y="1203450"/>
            <a:ext cx="7813996" cy="5091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Diamond 4">
            <a:extLst>
              <a:ext uri="{FF2B5EF4-FFF2-40B4-BE49-F238E27FC236}">
                <a16:creationId xmlns:a16="http://schemas.microsoft.com/office/drawing/2014/main" id="{221EBBA7-161D-4607-B79F-B7E1D9FF8EE0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E49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994F0C-5196-49D4-BDB1-A8A5C2A5A7C6}"/>
              </a:ext>
            </a:extLst>
          </p:cNvPr>
          <p:cNvGrpSpPr/>
          <p:nvPr/>
        </p:nvGrpSpPr>
        <p:grpSpPr>
          <a:xfrm>
            <a:off x="11585653" y="3086893"/>
            <a:ext cx="606347" cy="6842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7" name="Freeform 156">
              <a:extLst>
                <a:ext uri="{FF2B5EF4-FFF2-40B4-BE49-F238E27FC236}">
                  <a16:creationId xmlns:a16="http://schemas.microsoft.com/office/drawing/2014/main" id="{39FCD0A8-80DE-4D84-B167-7E78D74AE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8" name="Freeform 157">
              <a:extLst>
                <a:ext uri="{FF2B5EF4-FFF2-40B4-BE49-F238E27FC236}">
                  <a16:creationId xmlns:a16="http://schemas.microsoft.com/office/drawing/2014/main" id="{6B6F4D91-EFE5-4381-ACF4-316522C7E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9" name="Freeform 158">
              <a:extLst>
                <a:ext uri="{FF2B5EF4-FFF2-40B4-BE49-F238E27FC236}">
                  <a16:creationId xmlns:a16="http://schemas.microsoft.com/office/drawing/2014/main" id="{63A0BEEE-90E9-4B8E-9D28-F6C652631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0" name="Freeform 159">
              <a:extLst>
                <a:ext uri="{FF2B5EF4-FFF2-40B4-BE49-F238E27FC236}">
                  <a16:creationId xmlns:a16="http://schemas.microsoft.com/office/drawing/2014/main" id="{51AC3852-1310-4D0D-9CDC-AEF23F011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55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B539E-328A-4CF8-BE15-4A35C2DA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8</a:t>
            </a:fld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B2E3CC-5364-46B0-B44A-6E5592215B94}"/>
              </a:ext>
            </a:extLst>
          </p:cNvPr>
          <p:cNvSpPr/>
          <p:nvPr/>
        </p:nvSpPr>
        <p:spPr>
          <a:xfrm>
            <a:off x="370010" y="3165342"/>
            <a:ext cx="4353257" cy="2951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3">
            <a:extLst>
              <a:ext uri="{FF2B5EF4-FFF2-40B4-BE49-F238E27FC236}">
                <a16:creationId xmlns:a16="http://schemas.microsoft.com/office/drawing/2014/main" id="{6A13F153-BC36-423C-94D9-3A7A24306B6B}"/>
              </a:ext>
            </a:extLst>
          </p:cNvPr>
          <p:cNvSpPr txBox="1">
            <a:spLocks/>
          </p:cNvSpPr>
          <p:nvPr/>
        </p:nvSpPr>
        <p:spPr>
          <a:xfrm>
            <a:off x="577412" y="3394336"/>
            <a:ext cx="3802501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VN Bai Hoc" panose="0207040306030A020402" pitchFamily="18" charset="0"/>
              </a:rPr>
              <a:t>D</a:t>
            </a:r>
            <a:r>
              <a:rPr lang="en-US" sz="3600" b="1" dirty="0">
                <a:latin typeface="UVN Bai Hoc" panose="0207040306030A020402" pitchFamily="18" charset="0"/>
              </a:rPr>
              <a:t>ự </a:t>
            </a:r>
            <a:r>
              <a:rPr lang="en-US" sz="3600" b="1" dirty="0" err="1">
                <a:latin typeface="UVN Bai Hoc" panose="0207040306030A020402" pitchFamily="18" charset="0"/>
              </a:rPr>
              <a:t>kiến</a:t>
            </a:r>
            <a:r>
              <a:rPr lang="en-US" sz="3600" b="1" dirty="0">
                <a:latin typeface="UVN Bai Hoc" panose="0207040306030A020402" pitchFamily="18" charset="0"/>
              </a:rPr>
              <a:t> </a:t>
            </a:r>
            <a:r>
              <a:rPr lang="en-US" sz="3600" b="1" dirty="0" err="1">
                <a:latin typeface="UVN Bai Hoc" panose="0207040306030A020402" pitchFamily="18" charset="0"/>
              </a:rPr>
              <a:t>thành</a:t>
            </a:r>
            <a:r>
              <a:rPr lang="en-US" sz="3600" b="1" dirty="0">
                <a:latin typeface="UVN Bai Hoc" panose="0207040306030A020402" pitchFamily="18" charset="0"/>
              </a:rPr>
              <a:t> </a:t>
            </a:r>
            <a:r>
              <a:rPr lang="en-US" sz="3600" b="1" dirty="0" err="1">
                <a:latin typeface="UVN Bai Hoc" panose="0207040306030A020402" pitchFamily="18" charset="0"/>
              </a:rPr>
              <a:t>quả</a:t>
            </a:r>
            <a:r>
              <a:rPr lang="en-US" sz="3600" b="1" dirty="0">
                <a:latin typeface="UVN Bai Hoc" panose="0207040306030A020402" pitchFamily="18" charset="0"/>
              </a:rPr>
              <a:t>  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VN Bai Hoc" panose="0207040306030A020402" pitchFamily="18" charset="0"/>
            </a:endParaRPr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BB5D558C-827E-4A00-8016-C783E7DA3562}"/>
              </a:ext>
            </a:extLst>
          </p:cNvPr>
          <p:cNvSpPr>
            <a:spLocks/>
          </p:cNvSpPr>
          <p:nvPr/>
        </p:nvSpPr>
        <p:spPr bwMode="auto">
          <a:xfrm>
            <a:off x="5462588" y="2894013"/>
            <a:ext cx="2887663" cy="2217738"/>
          </a:xfrm>
          <a:custGeom>
            <a:avLst/>
            <a:gdLst>
              <a:gd name="T0" fmla="*/ 1084 w 1819"/>
              <a:gd name="T1" fmla="*/ 649 h 1397"/>
              <a:gd name="T2" fmla="*/ 1819 w 1819"/>
              <a:gd name="T3" fmla="*/ 649 h 1397"/>
              <a:gd name="T4" fmla="*/ 480 w 1819"/>
              <a:gd name="T5" fmla="*/ 0 h 1397"/>
              <a:gd name="T6" fmla="*/ 0 w 1819"/>
              <a:gd name="T7" fmla="*/ 0 h 1397"/>
              <a:gd name="T8" fmla="*/ 103 w 1819"/>
              <a:gd name="T9" fmla="*/ 455 h 1397"/>
              <a:gd name="T10" fmla="*/ 1248 w 1819"/>
              <a:gd name="T11" fmla="*/ 1397 h 1397"/>
              <a:gd name="T12" fmla="*/ 1084 w 1819"/>
              <a:gd name="T13" fmla="*/ 649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9" h="1397">
                <a:moveTo>
                  <a:pt x="1084" y="649"/>
                </a:moveTo>
                <a:lnTo>
                  <a:pt x="1819" y="649"/>
                </a:lnTo>
                <a:lnTo>
                  <a:pt x="480" y="0"/>
                </a:lnTo>
                <a:lnTo>
                  <a:pt x="0" y="0"/>
                </a:lnTo>
                <a:lnTo>
                  <a:pt x="103" y="455"/>
                </a:lnTo>
                <a:lnTo>
                  <a:pt x="1248" y="1397"/>
                </a:lnTo>
                <a:lnTo>
                  <a:pt x="1084" y="64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4A099C68-5264-4791-BE41-71E27B515ED8}"/>
              </a:ext>
            </a:extLst>
          </p:cNvPr>
          <p:cNvSpPr>
            <a:spLocks/>
          </p:cNvSpPr>
          <p:nvPr/>
        </p:nvSpPr>
        <p:spPr bwMode="auto">
          <a:xfrm>
            <a:off x="3900488" y="1952625"/>
            <a:ext cx="2012950" cy="1509713"/>
          </a:xfrm>
          <a:custGeom>
            <a:avLst/>
            <a:gdLst>
              <a:gd name="T0" fmla="*/ 864 w 1268"/>
              <a:gd name="T1" fmla="*/ 500 h 951"/>
              <a:gd name="T2" fmla="*/ 1268 w 1268"/>
              <a:gd name="T3" fmla="*/ 500 h 951"/>
              <a:gd name="T4" fmla="*/ 258 w 1268"/>
              <a:gd name="T5" fmla="*/ 9 h 951"/>
              <a:gd name="T6" fmla="*/ 0 w 1268"/>
              <a:gd name="T7" fmla="*/ 0 h 951"/>
              <a:gd name="T8" fmla="*/ 100 w 1268"/>
              <a:gd name="T9" fmla="*/ 239 h 951"/>
              <a:gd name="T10" fmla="*/ 964 w 1268"/>
              <a:gd name="T11" fmla="*/ 951 h 951"/>
              <a:gd name="T12" fmla="*/ 864 w 1268"/>
              <a:gd name="T13" fmla="*/ 500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951">
                <a:moveTo>
                  <a:pt x="864" y="500"/>
                </a:moveTo>
                <a:lnTo>
                  <a:pt x="1268" y="500"/>
                </a:lnTo>
                <a:lnTo>
                  <a:pt x="258" y="9"/>
                </a:lnTo>
                <a:lnTo>
                  <a:pt x="0" y="0"/>
                </a:lnTo>
                <a:lnTo>
                  <a:pt x="100" y="239"/>
                </a:lnTo>
                <a:lnTo>
                  <a:pt x="964" y="951"/>
                </a:lnTo>
                <a:lnTo>
                  <a:pt x="864" y="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">
            <a:extLst>
              <a:ext uri="{FF2B5EF4-FFF2-40B4-BE49-F238E27FC236}">
                <a16:creationId xmlns:a16="http://schemas.microsoft.com/office/drawing/2014/main" id="{549D17AC-9EE9-41F8-92F3-568FA96171AA}"/>
              </a:ext>
            </a:extLst>
          </p:cNvPr>
          <p:cNvSpPr>
            <a:spLocks/>
          </p:cNvSpPr>
          <p:nvPr/>
        </p:nvSpPr>
        <p:spPr bwMode="auto">
          <a:xfrm>
            <a:off x="2614613" y="1147763"/>
            <a:ext cx="1346200" cy="977900"/>
          </a:xfrm>
          <a:custGeom>
            <a:avLst/>
            <a:gdLst>
              <a:gd name="T0" fmla="*/ 661 w 848"/>
              <a:gd name="T1" fmla="*/ 404 h 616"/>
              <a:gd name="T2" fmla="*/ 848 w 848"/>
              <a:gd name="T3" fmla="*/ 410 h 616"/>
              <a:gd name="T4" fmla="*/ 0 w 848"/>
              <a:gd name="T5" fmla="*/ 0 h 616"/>
              <a:gd name="T6" fmla="*/ 752 w 848"/>
              <a:gd name="T7" fmla="*/ 616 h 616"/>
              <a:gd name="T8" fmla="*/ 661 w 848"/>
              <a:gd name="T9" fmla="*/ 404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8" h="616">
                <a:moveTo>
                  <a:pt x="661" y="404"/>
                </a:moveTo>
                <a:lnTo>
                  <a:pt x="848" y="410"/>
                </a:lnTo>
                <a:lnTo>
                  <a:pt x="0" y="0"/>
                </a:lnTo>
                <a:lnTo>
                  <a:pt x="752" y="616"/>
                </a:lnTo>
                <a:lnTo>
                  <a:pt x="661" y="404"/>
                </a:lnTo>
                <a:close/>
              </a:path>
            </a:pathLst>
          </a:custGeom>
          <a:solidFill>
            <a:srgbClr val="DF4FB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8">
            <a:extLst>
              <a:ext uri="{FF2B5EF4-FFF2-40B4-BE49-F238E27FC236}">
                <a16:creationId xmlns:a16="http://schemas.microsoft.com/office/drawing/2014/main" id="{0F01B607-C1F1-4027-AA33-5AD80FE5F3A4}"/>
              </a:ext>
            </a:extLst>
          </p:cNvPr>
          <p:cNvSpPr>
            <a:spLocks/>
          </p:cNvSpPr>
          <p:nvPr/>
        </p:nvSpPr>
        <p:spPr bwMode="auto">
          <a:xfrm>
            <a:off x="9272588" y="5281613"/>
            <a:ext cx="2924175" cy="1576388"/>
          </a:xfrm>
          <a:custGeom>
            <a:avLst/>
            <a:gdLst>
              <a:gd name="T0" fmla="*/ 1181 w 1842"/>
              <a:gd name="T1" fmla="*/ 0 h 993"/>
              <a:gd name="T2" fmla="*/ 0 w 1842"/>
              <a:gd name="T3" fmla="*/ 0 h 993"/>
              <a:gd name="T4" fmla="*/ 223 w 1842"/>
              <a:gd name="T5" fmla="*/ 993 h 993"/>
              <a:gd name="T6" fmla="*/ 1842 w 1842"/>
              <a:gd name="T7" fmla="*/ 993 h 993"/>
              <a:gd name="T8" fmla="*/ 1842 w 1842"/>
              <a:gd name="T9" fmla="*/ 319 h 993"/>
              <a:gd name="T10" fmla="*/ 1181 w 1842"/>
              <a:gd name="T11" fmla="*/ 0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2" h="993">
                <a:moveTo>
                  <a:pt x="1181" y="0"/>
                </a:moveTo>
                <a:lnTo>
                  <a:pt x="0" y="0"/>
                </a:lnTo>
                <a:lnTo>
                  <a:pt x="223" y="993"/>
                </a:lnTo>
                <a:lnTo>
                  <a:pt x="1842" y="993"/>
                </a:lnTo>
                <a:lnTo>
                  <a:pt x="1842" y="319"/>
                </a:lnTo>
                <a:lnTo>
                  <a:pt x="118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9">
            <a:extLst>
              <a:ext uri="{FF2B5EF4-FFF2-40B4-BE49-F238E27FC236}">
                <a16:creationId xmlns:a16="http://schemas.microsoft.com/office/drawing/2014/main" id="{1A85084A-73E1-46D7-A9F0-E1898B2E5598}"/>
              </a:ext>
            </a:extLst>
          </p:cNvPr>
          <p:cNvSpPr>
            <a:spLocks/>
          </p:cNvSpPr>
          <p:nvPr/>
        </p:nvSpPr>
        <p:spPr bwMode="auto">
          <a:xfrm>
            <a:off x="7372350" y="4076700"/>
            <a:ext cx="3379788" cy="2638425"/>
          </a:xfrm>
          <a:custGeom>
            <a:avLst/>
            <a:gdLst>
              <a:gd name="T0" fmla="*/ 1049 w 2129"/>
              <a:gd name="T1" fmla="*/ 636 h 1662"/>
              <a:gd name="T2" fmla="*/ 2129 w 2129"/>
              <a:gd name="T3" fmla="*/ 636 h 1662"/>
              <a:gd name="T4" fmla="*/ 816 w 2129"/>
              <a:gd name="T5" fmla="*/ 0 h 1662"/>
              <a:gd name="T6" fmla="*/ 0 w 2129"/>
              <a:gd name="T7" fmla="*/ 0 h 1662"/>
              <a:gd name="T8" fmla="*/ 168 w 2129"/>
              <a:gd name="T9" fmla="*/ 752 h 1662"/>
              <a:gd name="T10" fmla="*/ 1278 w 2129"/>
              <a:gd name="T11" fmla="*/ 1662 h 1662"/>
              <a:gd name="T12" fmla="*/ 1049 w 2129"/>
              <a:gd name="T13" fmla="*/ 636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9" h="1662">
                <a:moveTo>
                  <a:pt x="1049" y="636"/>
                </a:moveTo>
                <a:lnTo>
                  <a:pt x="2129" y="636"/>
                </a:lnTo>
                <a:lnTo>
                  <a:pt x="816" y="0"/>
                </a:lnTo>
                <a:lnTo>
                  <a:pt x="0" y="0"/>
                </a:lnTo>
                <a:lnTo>
                  <a:pt x="168" y="752"/>
                </a:lnTo>
                <a:lnTo>
                  <a:pt x="1278" y="1662"/>
                </a:lnTo>
                <a:lnTo>
                  <a:pt x="1049" y="63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AA3111-F98A-427D-86BF-8CCF97A339B4}"/>
              </a:ext>
            </a:extLst>
          </p:cNvPr>
          <p:cNvSpPr/>
          <p:nvPr/>
        </p:nvSpPr>
        <p:spPr>
          <a:xfrm>
            <a:off x="10007601" y="5676900"/>
            <a:ext cx="962025" cy="40005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DFFF39F-771D-4E25-AAE3-AFDBB7A4529A}"/>
              </a:ext>
            </a:extLst>
          </p:cNvPr>
          <p:cNvSpPr/>
          <p:nvPr/>
        </p:nvSpPr>
        <p:spPr>
          <a:xfrm>
            <a:off x="8009417" y="4507635"/>
            <a:ext cx="641350" cy="2667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56E464F-952C-4530-84E4-80F60AD63AD3}"/>
              </a:ext>
            </a:extLst>
          </p:cNvPr>
          <p:cNvSpPr/>
          <p:nvPr/>
        </p:nvSpPr>
        <p:spPr>
          <a:xfrm>
            <a:off x="6201304" y="3405046"/>
            <a:ext cx="481012" cy="20002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E62336D-5485-4994-9B67-B14A1CAC402D}"/>
              </a:ext>
            </a:extLst>
          </p:cNvPr>
          <p:cNvSpPr/>
          <p:nvPr/>
        </p:nvSpPr>
        <p:spPr>
          <a:xfrm>
            <a:off x="4513263" y="2355269"/>
            <a:ext cx="354012" cy="1472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EF3655-585E-4D94-B2AC-B909503CCB95}"/>
              </a:ext>
            </a:extLst>
          </p:cNvPr>
          <p:cNvGrpSpPr/>
          <p:nvPr/>
        </p:nvGrpSpPr>
        <p:grpSpPr>
          <a:xfrm>
            <a:off x="9726519" y="3207973"/>
            <a:ext cx="1858229" cy="2653415"/>
            <a:chOff x="9726519" y="1864948"/>
            <a:chExt cx="1858229" cy="2653415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C024944-9A10-457A-A7F5-C7555051E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2137" y="3476567"/>
              <a:ext cx="0" cy="104179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A139658-D514-4861-9965-1181ED3D7C57}"/>
                </a:ext>
              </a:extLst>
            </p:cNvPr>
            <p:cNvSpPr/>
            <p:nvPr/>
          </p:nvSpPr>
          <p:spPr>
            <a:xfrm>
              <a:off x="9912352" y="3425931"/>
              <a:ext cx="1299084" cy="457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62AF10B-7C98-45F7-AE03-CFFB7F682EE5}"/>
                </a:ext>
              </a:extLst>
            </p:cNvPr>
            <p:cNvSpPr txBox="1"/>
            <p:nvPr/>
          </p:nvSpPr>
          <p:spPr>
            <a:xfrm>
              <a:off x="9726519" y="2683048"/>
              <a:ext cx="1818120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dirty="0" err="1">
                  <a:latin typeface="UVN Bai Hoc" panose="0207040306030A020402" pitchFamily="18" charset="0"/>
                </a:rPr>
                <a:t>Khảo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sát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yêu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cầu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khách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hàng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và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thực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tế</a:t>
              </a:r>
              <a:endParaRPr lang="en-US" sz="1400" dirty="0">
                <a:latin typeface="UVN Bai Hoc" panose="0207040306030A020402" pitchFamily="18" charset="0"/>
              </a:endParaRPr>
            </a:p>
            <a:p>
              <a:pPr algn="ctr"/>
              <a:r>
                <a:rPr lang="en-US" sz="1400" dirty="0">
                  <a:latin typeface="UVN Bai Hoc" panose="0207040306030A020402" pitchFamily="18" charset="0"/>
                </a:rPr>
                <a:t>(1 </a:t>
              </a:r>
              <a:r>
                <a:rPr lang="en-US" sz="1400" dirty="0" err="1">
                  <a:latin typeface="UVN Bai Hoc" panose="0207040306030A020402" pitchFamily="18" charset="0"/>
                </a:rPr>
                <a:t>tuần</a:t>
              </a:r>
              <a:r>
                <a:rPr lang="en-US" sz="1400" dirty="0">
                  <a:latin typeface="UVN Bai Hoc" panose="0207040306030A020402" pitchFamily="18" charset="0"/>
                </a:rPr>
                <a:t>)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4C56356-F2EF-46E5-BE99-604B20CA3D0E}"/>
                </a:ext>
              </a:extLst>
            </p:cNvPr>
            <p:cNvSpPr txBox="1"/>
            <p:nvPr/>
          </p:nvSpPr>
          <p:spPr>
            <a:xfrm>
              <a:off x="9735638" y="2323276"/>
              <a:ext cx="181812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b="1" dirty="0" err="1">
                  <a:latin typeface="UVN Bai Hoc" panose="0207040306030A020402" pitchFamily="18" charset="0"/>
                </a:rPr>
                <a:t>Khảo</a:t>
              </a:r>
              <a:r>
                <a:rPr lang="en-US" sz="2000" b="1" dirty="0">
                  <a:latin typeface="UVN Bai Hoc" panose="0207040306030A020402" pitchFamily="18" charset="0"/>
                </a:rPr>
                <a:t> </a:t>
              </a:r>
              <a:r>
                <a:rPr lang="en-US" sz="2000" b="1" dirty="0" err="1">
                  <a:latin typeface="UVN Bai Hoc" panose="0207040306030A020402" pitchFamily="18" charset="0"/>
                </a:rPr>
                <a:t>sát</a:t>
              </a:r>
              <a:r>
                <a:rPr lang="en-US" sz="2000" b="1" dirty="0">
                  <a:latin typeface="UVN Bai Hoc" panose="0207040306030A020402" pitchFamily="18" charset="0"/>
                </a:rPr>
                <a:t>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1A5F5E9-8489-4040-83AA-8098D6186507}"/>
                </a:ext>
              </a:extLst>
            </p:cNvPr>
            <p:cNvSpPr txBox="1"/>
            <p:nvPr/>
          </p:nvSpPr>
          <p:spPr>
            <a:xfrm>
              <a:off x="9766628" y="1864948"/>
              <a:ext cx="1818120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0BE207-C68E-4677-AFDB-523BACF71A81}"/>
              </a:ext>
            </a:extLst>
          </p:cNvPr>
          <p:cNvGrpSpPr/>
          <p:nvPr/>
        </p:nvGrpSpPr>
        <p:grpSpPr>
          <a:xfrm>
            <a:off x="7197637" y="1873977"/>
            <a:ext cx="2735028" cy="2767007"/>
            <a:chOff x="8936122" y="2604199"/>
            <a:chExt cx="2735028" cy="276700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56F4702-FAEF-49D7-8ED9-E1546A1A6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1277" y="4544037"/>
              <a:ext cx="0" cy="827169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0D97FF7-B558-4559-83C5-BDF10C8C969B}"/>
                </a:ext>
              </a:extLst>
            </p:cNvPr>
            <p:cNvSpPr/>
            <p:nvPr/>
          </p:nvSpPr>
          <p:spPr>
            <a:xfrm flipV="1">
              <a:off x="9384567" y="4488344"/>
              <a:ext cx="1818107" cy="457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58A5ACD-5AC9-4344-B1A0-83BC25DC1983}"/>
                </a:ext>
              </a:extLst>
            </p:cNvPr>
            <p:cNvSpPr txBox="1"/>
            <p:nvPr/>
          </p:nvSpPr>
          <p:spPr>
            <a:xfrm>
              <a:off x="8936122" y="3577166"/>
              <a:ext cx="2735028" cy="88239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dirty="0" err="1">
                  <a:latin typeface="UVN Bai Hoc" panose="0207040306030A020402" pitchFamily="18" charset="0"/>
                </a:rPr>
                <a:t>Chuẩn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bị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tất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cả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các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yếu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tố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cần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thiết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về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mặt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kỹ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thuật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và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trang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thiết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bị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cũng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nh</a:t>
              </a:r>
              <a:r>
                <a:rPr lang="vi-VN" sz="1400" dirty="0">
                  <a:latin typeface="UVN Bai Hoc" panose="0207040306030A020402" pitchFamily="18" charset="0"/>
                </a:rPr>
                <a:t>ư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lên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kế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hoạch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phát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triển</a:t>
              </a:r>
              <a:r>
                <a:rPr lang="en-US" sz="1400" dirty="0">
                  <a:latin typeface="UVN Bai Hoc" panose="0207040306030A020402" pitchFamily="18" charset="0"/>
                </a:rPr>
                <a:t> chi </a:t>
              </a:r>
              <a:r>
                <a:rPr lang="en-US" sz="1400" dirty="0" err="1">
                  <a:latin typeface="UVN Bai Hoc" panose="0207040306030A020402" pitchFamily="18" charset="0"/>
                </a:rPr>
                <a:t>tiết</a:t>
              </a:r>
              <a:endParaRPr lang="en-US" sz="1400" dirty="0">
                <a:latin typeface="UVN Bai Hoc" panose="0207040306030A020402" pitchFamily="18" charset="0"/>
              </a:endParaRPr>
            </a:p>
            <a:p>
              <a:pPr algn="ctr"/>
              <a:r>
                <a:rPr lang="en-US" sz="1400" dirty="0">
                  <a:latin typeface="UVN Bai Hoc" panose="0207040306030A020402" pitchFamily="18" charset="0"/>
                </a:rPr>
                <a:t>(2 </a:t>
              </a:r>
              <a:r>
                <a:rPr lang="en-US" sz="1400" dirty="0" err="1">
                  <a:latin typeface="UVN Bai Hoc" panose="0207040306030A020402" pitchFamily="18" charset="0"/>
                </a:rPr>
                <a:t>tuần</a:t>
              </a:r>
              <a:r>
                <a:rPr lang="en-US" sz="1400" dirty="0">
                  <a:latin typeface="UVN Bai Hoc" panose="0207040306030A020402" pitchFamily="18" charset="0"/>
                </a:rPr>
                <a:t>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3738018-E1AB-4C23-BF9D-3DAF8908BE1C}"/>
                </a:ext>
              </a:extLst>
            </p:cNvPr>
            <p:cNvSpPr txBox="1"/>
            <p:nvPr/>
          </p:nvSpPr>
          <p:spPr>
            <a:xfrm>
              <a:off x="9384567" y="3151549"/>
              <a:ext cx="181812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b="1" dirty="0" err="1">
                  <a:latin typeface="UVN Bai Hoc" panose="0207040306030A020402" pitchFamily="18" charset="0"/>
                </a:rPr>
                <a:t>Lập</a:t>
              </a:r>
              <a:r>
                <a:rPr lang="en-US" sz="2000" b="1" dirty="0">
                  <a:latin typeface="UVN Bai Hoc" panose="0207040306030A020402" pitchFamily="18" charset="0"/>
                </a:rPr>
                <a:t> </a:t>
              </a:r>
              <a:r>
                <a:rPr lang="en-US" sz="2000" b="1" dirty="0" err="1">
                  <a:latin typeface="UVN Bai Hoc" panose="0207040306030A020402" pitchFamily="18" charset="0"/>
                </a:rPr>
                <a:t>kế</a:t>
              </a:r>
              <a:r>
                <a:rPr lang="en-US" sz="2000" b="1" dirty="0">
                  <a:latin typeface="UVN Bai Hoc" panose="0207040306030A020402" pitchFamily="18" charset="0"/>
                </a:rPr>
                <a:t> </a:t>
              </a:r>
              <a:r>
                <a:rPr lang="en-US" sz="2000" b="1" dirty="0" err="1">
                  <a:latin typeface="UVN Bai Hoc" panose="0207040306030A020402" pitchFamily="18" charset="0"/>
                </a:rPr>
                <a:t>hoạch</a:t>
              </a:r>
              <a:endParaRPr lang="en-US" sz="2000" b="1" dirty="0">
                <a:latin typeface="UVN Bai Hoc" panose="0207040306030A020402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2576AA7-B0DA-4C63-A75D-2E7368CE209C}"/>
                </a:ext>
              </a:extLst>
            </p:cNvPr>
            <p:cNvSpPr txBox="1"/>
            <p:nvPr/>
          </p:nvSpPr>
          <p:spPr>
            <a:xfrm>
              <a:off x="9212217" y="2604199"/>
              <a:ext cx="1818120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A6A6A6"/>
                  </a:solidFill>
                  <a:latin typeface="+mj-lt"/>
                </a:rPr>
                <a:t>02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A3F4EA1-868A-4CF7-8531-D998B1089512}"/>
              </a:ext>
            </a:extLst>
          </p:cNvPr>
          <p:cNvGrpSpPr/>
          <p:nvPr/>
        </p:nvGrpSpPr>
        <p:grpSpPr>
          <a:xfrm>
            <a:off x="5632879" y="1131622"/>
            <a:ext cx="1868086" cy="2368754"/>
            <a:chOff x="9692117" y="2165146"/>
            <a:chExt cx="1868086" cy="236875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D56297D-208E-442C-A497-F1600F1FB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8613" y="3802770"/>
              <a:ext cx="0" cy="73113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877D062-B7DC-4178-8C14-34FA080E816D}"/>
                </a:ext>
              </a:extLst>
            </p:cNvPr>
            <p:cNvSpPr/>
            <p:nvPr/>
          </p:nvSpPr>
          <p:spPr>
            <a:xfrm>
              <a:off x="9972676" y="3757051"/>
              <a:ext cx="1245205" cy="457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41A3844-4859-4083-8107-9E6DDCDFC91B}"/>
                </a:ext>
              </a:extLst>
            </p:cNvPr>
            <p:cNvSpPr txBox="1"/>
            <p:nvPr/>
          </p:nvSpPr>
          <p:spPr>
            <a:xfrm>
              <a:off x="9728234" y="3039098"/>
              <a:ext cx="1818120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dirty="0" err="1">
                  <a:latin typeface="UVN Bai Hoc" panose="0207040306030A020402" pitchFamily="18" charset="0"/>
                </a:rPr>
                <a:t>Phát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triển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và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kiểm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thử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các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yêu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cầu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</a:p>
            <a:p>
              <a:pPr algn="ctr"/>
              <a:r>
                <a:rPr lang="en-US" sz="1400" dirty="0">
                  <a:latin typeface="UVN Bai Hoc" panose="0207040306030A020402" pitchFamily="18" charset="0"/>
                </a:rPr>
                <a:t>(4 </a:t>
              </a:r>
              <a:r>
                <a:rPr lang="en-US" sz="1400" dirty="0" err="1">
                  <a:latin typeface="UVN Bai Hoc" panose="0207040306030A020402" pitchFamily="18" charset="0"/>
                </a:rPr>
                <a:t>tuần</a:t>
              </a:r>
              <a:r>
                <a:rPr lang="en-US" sz="1400" dirty="0">
                  <a:latin typeface="UVN Bai Hoc" panose="0207040306030A020402" pitchFamily="18" charset="0"/>
                </a:rPr>
                <a:t>)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814D183-6951-410D-8E72-44DC6DB8A446}"/>
                </a:ext>
              </a:extLst>
            </p:cNvPr>
            <p:cNvSpPr txBox="1"/>
            <p:nvPr/>
          </p:nvSpPr>
          <p:spPr>
            <a:xfrm>
              <a:off x="9742083" y="2659434"/>
              <a:ext cx="181812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b="1" dirty="0" err="1">
                  <a:latin typeface="UVN Bai Hoc" panose="0207040306030A020402" pitchFamily="18" charset="0"/>
                </a:rPr>
                <a:t>Phát</a:t>
              </a:r>
              <a:r>
                <a:rPr lang="en-US" sz="2000" b="1" dirty="0">
                  <a:latin typeface="UVN Bai Hoc" panose="0207040306030A020402" pitchFamily="18" charset="0"/>
                </a:rPr>
                <a:t> </a:t>
              </a:r>
              <a:r>
                <a:rPr lang="en-US" sz="2000" b="1" dirty="0" err="1">
                  <a:latin typeface="UVN Bai Hoc" panose="0207040306030A020402" pitchFamily="18" charset="0"/>
                </a:rPr>
                <a:t>triển</a:t>
              </a:r>
              <a:endParaRPr lang="en-US" sz="2000" b="1" dirty="0">
                <a:latin typeface="UVN Bai Hoc" panose="0207040306030A020402" pitchFamily="18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8953C5-55B9-4471-A8D8-60555FB80A11}"/>
                </a:ext>
              </a:extLst>
            </p:cNvPr>
            <p:cNvSpPr txBox="1"/>
            <p:nvPr/>
          </p:nvSpPr>
          <p:spPr>
            <a:xfrm>
              <a:off x="9692117" y="2165146"/>
              <a:ext cx="1818120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03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919B8-AFB6-4C41-9428-C008A63EDE5F}"/>
              </a:ext>
            </a:extLst>
          </p:cNvPr>
          <p:cNvGrpSpPr/>
          <p:nvPr/>
        </p:nvGrpSpPr>
        <p:grpSpPr>
          <a:xfrm>
            <a:off x="3793149" y="301740"/>
            <a:ext cx="1818120" cy="2129867"/>
            <a:chOff x="9579553" y="2404033"/>
            <a:chExt cx="1818120" cy="212986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90E287-F76D-45F3-820F-D402B5B25DB4}"/>
                </a:ext>
              </a:extLst>
            </p:cNvPr>
            <p:cNvCxnSpPr/>
            <p:nvPr/>
          </p:nvCxnSpPr>
          <p:spPr>
            <a:xfrm flipV="1">
              <a:off x="10488613" y="4076700"/>
              <a:ext cx="0" cy="4572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790348EA-DBAE-450A-94D2-55E64A701D77}"/>
                </a:ext>
              </a:extLst>
            </p:cNvPr>
            <p:cNvSpPr/>
            <p:nvPr/>
          </p:nvSpPr>
          <p:spPr>
            <a:xfrm>
              <a:off x="9921876" y="4010025"/>
              <a:ext cx="1133475" cy="66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8CC121C-2FE1-4003-AFEB-78C0962F4B7F}"/>
                </a:ext>
              </a:extLst>
            </p:cNvPr>
            <p:cNvSpPr txBox="1"/>
            <p:nvPr/>
          </p:nvSpPr>
          <p:spPr>
            <a:xfrm>
              <a:off x="9579553" y="3272375"/>
              <a:ext cx="1818120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dirty="0" err="1">
                  <a:latin typeface="UVN Bai Hoc" panose="0207040306030A020402" pitchFamily="18" charset="0"/>
                </a:rPr>
                <a:t>Triển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khai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dự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án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thực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tế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và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đánh</a:t>
              </a:r>
              <a:r>
                <a:rPr lang="en-US" sz="1400" dirty="0">
                  <a:latin typeface="UVN Bai Hoc" panose="0207040306030A020402" pitchFamily="18" charset="0"/>
                </a:rPr>
                <a:t> </a:t>
              </a:r>
              <a:r>
                <a:rPr lang="en-US" sz="1400" dirty="0" err="1">
                  <a:latin typeface="UVN Bai Hoc" panose="0207040306030A020402" pitchFamily="18" charset="0"/>
                </a:rPr>
                <a:t>giá</a:t>
              </a:r>
              <a:endParaRPr lang="en-US" sz="1400" dirty="0">
                <a:latin typeface="UVN Bai Hoc" panose="0207040306030A020402" pitchFamily="18" charset="0"/>
              </a:endParaRPr>
            </a:p>
            <a:p>
              <a:pPr algn="ctr"/>
              <a:r>
                <a:rPr lang="en-US" sz="1400" dirty="0">
                  <a:latin typeface="UVN Bai Hoc" panose="0207040306030A020402" pitchFamily="18" charset="0"/>
                </a:rPr>
                <a:t>(1 </a:t>
              </a:r>
              <a:r>
                <a:rPr lang="en-US" sz="1400" dirty="0" err="1">
                  <a:latin typeface="UVN Bai Hoc" panose="0207040306030A020402" pitchFamily="18" charset="0"/>
                </a:rPr>
                <a:t>tuần</a:t>
              </a:r>
              <a:r>
                <a:rPr lang="en-US" sz="1400" dirty="0">
                  <a:latin typeface="UVN Bai Hoc" panose="0207040306030A020402" pitchFamily="18" charset="0"/>
                </a:rPr>
                <a:t>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9D5E93-AF01-4981-9A20-5126FAB36EA4}"/>
                </a:ext>
              </a:extLst>
            </p:cNvPr>
            <p:cNvSpPr txBox="1"/>
            <p:nvPr/>
          </p:nvSpPr>
          <p:spPr>
            <a:xfrm>
              <a:off x="9579553" y="2937285"/>
              <a:ext cx="181812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b="1" dirty="0" err="1">
                  <a:latin typeface="UVN Bai Hoc" panose="0207040306030A020402" pitchFamily="18" charset="0"/>
                </a:rPr>
                <a:t>Đánh</a:t>
              </a:r>
              <a:r>
                <a:rPr lang="en-US" sz="2000" b="1" dirty="0">
                  <a:latin typeface="UVN Bai Hoc" panose="0207040306030A020402" pitchFamily="18" charset="0"/>
                </a:rPr>
                <a:t> </a:t>
              </a:r>
              <a:r>
                <a:rPr lang="en-US" sz="2000" b="1" dirty="0" err="1">
                  <a:latin typeface="UVN Bai Hoc" panose="0207040306030A020402" pitchFamily="18" charset="0"/>
                </a:rPr>
                <a:t>giá</a:t>
              </a:r>
              <a:endParaRPr lang="en-US" sz="2000" b="1" dirty="0">
                <a:latin typeface="UVN Bai Hoc" panose="0207040306030A020402" pitchFamily="18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69FC800-4409-4253-AF48-72763152A270}"/>
                </a:ext>
              </a:extLst>
            </p:cNvPr>
            <p:cNvSpPr txBox="1"/>
            <p:nvPr/>
          </p:nvSpPr>
          <p:spPr>
            <a:xfrm>
              <a:off x="9579553" y="2404033"/>
              <a:ext cx="1818120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04</a:t>
              </a:r>
            </a:p>
          </p:txBody>
        </p: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D8377B6-F6BE-41F9-B9E5-8709C02B5899}"/>
              </a:ext>
            </a:extLst>
          </p:cNvPr>
          <p:cNvCxnSpPr>
            <a:cxnSpLocks/>
          </p:cNvCxnSpPr>
          <p:nvPr/>
        </p:nvCxnSpPr>
        <p:spPr>
          <a:xfrm flipV="1">
            <a:off x="3287713" y="1585081"/>
            <a:ext cx="0" cy="158026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82357006-7758-4EEB-89C0-BC0C925B3B5C}"/>
              </a:ext>
            </a:extLst>
          </p:cNvPr>
          <p:cNvSpPr txBox="1"/>
          <p:nvPr/>
        </p:nvSpPr>
        <p:spPr>
          <a:xfrm>
            <a:off x="577412" y="4025266"/>
            <a:ext cx="39302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>
                <a:latin typeface="UVN Bai Hoc" panose="0207040306030A020402" pitchFamily="18" charset="0"/>
              </a:rPr>
              <a:t>Phát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triển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các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chức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năng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yêu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cầu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và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triển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khai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thành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công</a:t>
            </a:r>
            <a:r>
              <a:rPr lang="en-US" sz="2000" dirty="0">
                <a:latin typeface="UVN Bai Hoc" panose="0207040306030A020402" pitchFamily="18" charset="0"/>
              </a:rPr>
              <a:t>, </a:t>
            </a:r>
            <a:r>
              <a:rPr lang="en-US" sz="2000" dirty="0" err="1">
                <a:latin typeface="UVN Bai Hoc" panose="0207040306030A020402" pitchFamily="18" charset="0"/>
              </a:rPr>
              <a:t>đúng</a:t>
            </a:r>
            <a:r>
              <a:rPr lang="en-US" sz="2000" dirty="0">
                <a:latin typeface="UVN Bai Hoc" panose="0207040306030A020402" pitchFamily="18" charset="0"/>
              </a:rPr>
              <a:t> </a:t>
            </a:r>
            <a:r>
              <a:rPr lang="en-US" sz="2000" dirty="0" err="1">
                <a:latin typeface="UVN Bai Hoc" panose="0207040306030A020402" pitchFamily="18" charset="0"/>
              </a:rPr>
              <a:t>hạn</a:t>
            </a:r>
            <a:endParaRPr lang="en-US" sz="2000" dirty="0">
              <a:latin typeface="UVN Bai Hoc" panose="0207040306030A020402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F350E-3550-44DD-9113-FCB90742BB67}"/>
              </a:ext>
            </a:extLst>
          </p:cNvPr>
          <p:cNvSpPr txBox="1"/>
          <p:nvPr/>
        </p:nvSpPr>
        <p:spPr>
          <a:xfrm>
            <a:off x="1072538" y="5381894"/>
            <a:ext cx="144535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65437"/>
                </a:solidFill>
              </a:rPr>
              <a:t>8 </a:t>
            </a:r>
            <a:r>
              <a:rPr lang="en-US" sz="2400" dirty="0" err="1">
                <a:solidFill>
                  <a:srgbClr val="F65437"/>
                </a:solidFill>
              </a:rPr>
              <a:t>tuần</a:t>
            </a:r>
            <a:endParaRPr lang="en-US" sz="2400" dirty="0">
              <a:solidFill>
                <a:srgbClr val="F65437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EC4E0F3-A9A0-4C35-A4E6-B67BD4D22BF9}"/>
              </a:ext>
            </a:extLst>
          </p:cNvPr>
          <p:cNvSpPr txBox="1"/>
          <p:nvPr/>
        </p:nvSpPr>
        <p:spPr>
          <a:xfrm>
            <a:off x="3132664" y="5381894"/>
            <a:ext cx="144535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65437"/>
                </a:solidFill>
              </a:rPr>
              <a:t>4 ng</a:t>
            </a:r>
            <a:r>
              <a:rPr lang="vi-VN" sz="2400" dirty="0">
                <a:solidFill>
                  <a:srgbClr val="F65437"/>
                </a:solidFill>
              </a:rPr>
              <a:t>ư</a:t>
            </a:r>
            <a:r>
              <a:rPr lang="en-US" sz="2400" dirty="0" err="1">
                <a:solidFill>
                  <a:srgbClr val="F65437"/>
                </a:solidFill>
              </a:rPr>
              <a:t>ời</a:t>
            </a:r>
            <a:endParaRPr lang="en-US" sz="2400" dirty="0">
              <a:solidFill>
                <a:srgbClr val="F65437"/>
              </a:solidFill>
            </a:endParaRPr>
          </a:p>
        </p:txBody>
      </p:sp>
      <p:sp>
        <p:nvSpPr>
          <p:cNvPr id="106" name="Freeform 4346">
            <a:extLst>
              <a:ext uri="{FF2B5EF4-FFF2-40B4-BE49-F238E27FC236}">
                <a16:creationId xmlns:a16="http://schemas.microsoft.com/office/drawing/2014/main" id="{CA263D5F-F2A5-4221-8754-CEF3339DF0A8}"/>
              </a:ext>
            </a:extLst>
          </p:cNvPr>
          <p:cNvSpPr>
            <a:spLocks noEditPoints="1"/>
          </p:cNvSpPr>
          <p:nvPr/>
        </p:nvSpPr>
        <p:spPr bwMode="auto">
          <a:xfrm>
            <a:off x="689418" y="5441514"/>
            <a:ext cx="285750" cy="285750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rgbClr val="F654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C1AD0D-85FF-4E1E-A34E-5FB18809E65B}"/>
              </a:ext>
            </a:extLst>
          </p:cNvPr>
          <p:cNvGrpSpPr/>
          <p:nvPr/>
        </p:nvGrpSpPr>
        <p:grpSpPr>
          <a:xfrm>
            <a:off x="2782327" y="5441514"/>
            <a:ext cx="285750" cy="285751"/>
            <a:chOff x="7594600" y="5349875"/>
            <a:chExt cx="285750" cy="285751"/>
          </a:xfrm>
          <a:solidFill>
            <a:srgbClr val="F65437"/>
          </a:solidFill>
        </p:grpSpPr>
        <p:sp>
          <p:nvSpPr>
            <p:cNvPr id="108" name="Freeform 3459">
              <a:extLst>
                <a:ext uri="{FF2B5EF4-FFF2-40B4-BE49-F238E27FC236}">
                  <a16:creationId xmlns:a16="http://schemas.microsoft.com/office/drawing/2014/main" id="{12AF014D-02D3-4856-8DA8-2792515BC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5349875"/>
              <a:ext cx="195262" cy="238125"/>
            </a:xfrm>
            <a:custGeom>
              <a:avLst/>
              <a:gdLst>
                <a:gd name="T0" fmla="*/ 412 w 491"/>
                <a:gd name="T1" fmla="*/ 384 h 602"/>
                <a:gd name="T2" fmla="*/ 376 w 491"/>
                <a:gd name="T3" fmla="*/ 370 h 602"/>
                <a:gd name="T4" fmla="*/ 361 w 491"/>
                <a:gd name="T5" fmla="*/ 307 h 602"/>
                <a:gd name="T6" fmla="*/ 379 w 491"/>
                <a:gd name="T7" fmla="*/ 288 h 602"/>
                <a:gd name="T8" fmla="*/ 397 w 491"/>
                <a:gd name="T9" fmla="*/ 252 h 602"/>
                <a:gd name="T10" fmla="*/ 406 w 491"/>
                <a:gd name="T11" fmla="*/ 214 h 602"/>
                <a:gd name="T12" fmla="*/ 415 w 491"/>
                <a:gd name="T13" fmla="*/ 202 h 602"/>
                <a:gd name="T14" fmla="*/ 420 w 491"/>
                <a:gd name="T15" fmla="*/ 183 h 602"/>
                <a:gd name="T16" fmla="*/ 416 w 491"/>
                <a:gd name="T17" fmla="*/ 152 h 602"/>
                <a:gd name="T18" fmla="*/ 412 w 491"/>
                <a:gd name="T19" fmla="*/ 121 h 602"/>
                <a:gd name="T20" fmla="*/ 420 w 491"/>
                <a:gd name="T21" fmla="*/ 78 h 602"/>
                <a:gd name="T22" fmla="*/ 415 w 491"/>
                <a:gd name="T23" fmla="*/ 45 h 602"/>
                <a:gd name="T24" fmla="*/ 402 w 491"/>
                <a:gd name="T25" fmla="*/ 27 h 602"/>
                <a:gd name="T26" fmla="*/ 383 w 491"/>
                <a:gd name="T27" fmla="*/ 15 h 602"/>
                <a:gd name="T28" fmla="*/ 342 w 491"/>
                <a:gd name="T29" fmla="*/ 3 h 602"/>
                <a:gd name="T30" fmla="*/ 292 w 491"/>
                <a:gd name="T31" fmla="*/ 0 h 602"/>
                <a:gd name="T32" fmla="*/ 245 w 491"/>
                <a:gd name="T33" fmla="*/ 9 h 602"/>
                <a:gd name="T34" fmla="*/ 213 w 491"/>
                <a:gd name="T35" fmla="*/ 27 h 602"/>
                <a:gd name="T36" fmla="*/ 202 w 491"/>
                <a:gd name="T37" fmla="*/ 42 h 602"/>
                <a:gd name="T38" fmla="*/ 181 w 491"/>
                <a:gd name="T39" fmla="*/ 44 h 602"/>
                <a:gd name="T40" fmla="*/ 163 w 491"/>
                <a:gd name="T41" fmla="*/ 56 h 602"/>
                <a:gd name="T42" fmla="*/ 154 w 491"/>
                <a:gd name="T43" fmla="*/ 87 h 602"/>
                <a:gd name="T44" fmla="*/ 164 w 491"/>
                <a:gd name="T45" fmla="*/ 138 h 602"/>
                <a:gd name="T46" fmla="*/ 159 w 491"/>
                <a:gd name="T47" fmla="*/ 144 h 602"/>
                <a:gd name="T48" fmla="*/ 150 w 491"/>
                <a:gd name="T49" fmla="*/ 162 h 602"/>
                <a:gd name="T50" fmla="*/ 149 w 491"/>
                <a:gd name="T51" fmla="*/ 184 h 602"/>
                <a:gd name="T52" fmla="*/ 154 w 491"/>
                <a:gd name="T53" fmla="*/ 201 h 602"/>
                <a:gd name="T54" fmla="*/ 163 w 491"/>
                <a:gd name="T55" fmla="*/ 214 h 602"/>
                <a:gd name="T56" fmla="*/ 170 w 491"/>
                <a:gd name="T57" fmla="*/ 237 h 602"/>
                <a:gd name="T58" fmla="*/ 180 w 491"/>
                <a:gd name="T59" fmla="*/ 271 h 602"/>
                <a:gd name="T60" fmla="*/ 203 w 491"/>
                <a:gd name="T61" fmla="*/ 306 h 602"/>
                <a:gd name="T62" fmla="*/ 216 w 491"/>
                <a:gd name="T63" fmla="*/ 364 h 602"/>
                <a:gd name="T64" fmla="*/ 171 w 491"/>
                <a:gd name="T65" fmla="*/ 381 h 602"/>
                <a:gd name="T66" fmla="*/ 105 w 491"/>
                <a:gd name="T67" fmla="*/ 401 h 602"/>
                <a:gd name="T68" fmla="*/ 46 w 491"/>
                <a:gd name="T69" fmla="*/ 428 h 602"/>
                <a:gd name="T70" fmla="*/ 22 w 491"/>
                <a:gd name="T71" fmla="*/ 449 h 602"/>
                <a:gd name="T72" fmla="*/ 10 w 491"/>
                <a:gd name="T73" fmla="*/ 479 h 602"/>
                <a:gd name="T74" fmla="*/ 3 w 491"/>
                <a:gd name="T75" fmla="*/ 540 h 602"/>
                <a:gd name="T76" fmla="*/ 1 w 491"/>
                <a:gd name="T77" fmla="*/ 594 h 602"/>
                <a:gd name="T78" fmla="*/ 12 w 491"/>
                <a:gd name="T79" fmla="*/ 602 h 602"/>
                <a:gd name="T80" fmla="*/ 412 w 491"/>
                <a:gd name="T81" fmla="*/ 572 h 602"/>
                <a:gd name="T82" fmla="*/ 409 w 491"/>
                <a:gd name="T83" fmla="*/ 531 h 602"/>
                <a:gd name="T84" fmla="*/ 415 w 491"/>
                <a:gd name="T85" fmla="*/ 500 h 602"/>
                <a:gd name="T86" fmla="*/ 426 w 491"/>
                <a:gd name="T87" fmla="*/ 472 h 602"/>
                <a:gd name="T88" fmla="*/ 443 w 491"/>
                <a:gd name="T89" fmla="*/ 447 h 602"/>
                <a:gd name="T90" fmla="*/ 465 w 491"/>
                <a:gd name="T91" fmla="*/ 427 h 602"/>
                <a:gd name="T92" fmla="*/ 491 w 491"/>
                <a:gd name="T93" fmla="*/ 41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1" h="602">
                  <a:moveTo>
                    <a:pt x="491" y="411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9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3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19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1" y="18"/>
                  </a:lnTo>
                  <a:lnTo>
                    <a:pt x="383" y="15"/>
                  </a:lnTo>
                  <a:lnTo>
                    <a:pt x="375" y="12"/>
                  </a:lnTo>
                  <a:lnTo>
                    <a:pt x="360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2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8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8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6" y="75"/>
                  </a:lnTo>
                  <a:lnTo>
                    <a:pt x="154" y="87"/>
                  </a:lnTo>
                  <a:lnTo>
                    <a:pt x="156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2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2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70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8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6" y="384"/>
                  </a:lnTo>
                  <a:lnTo>
                    <a:pt x="130" y="393"/>
                  </a:lnTo>
                  <a:lnTo>
                    <a:pt x="105" y="401"/>
                  </a:lnTo>
                  <a:lnTo>
                    <a:pt x="84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6" y="460"/>
                  </a:lnTo>
                  <a:lnTo>
                    <a:pt x="10" y="479"/>
                  </a:lnTo>
                  <a:lnTo>
                    <a:pt x="7" y="499"/>
                  </a:lnTo>
                  <a:lnTo>
                    <a:pt x="4" y="521"/>
                  </a:lnTo>
                  <a:lnTo>
                    <a:pt x="3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2" y="602"/>
                  </a:lnTo>
                  <a:lnTo>
                    <a:pt x="421" y="602"/>
                  </a:lnTo>
                  <a:lnTo>
                    <a:pt x="416" y="587"/>
                  </a:lnTo>
                  <a:lnTo>
                    <a:pt x="412" y="572"/>
                  </a:lnTo>
                  <a:lnTo>
                    <a:pt x="410" y="557"/>
                  </a:lnTo>
                  <a:lnTo>
                    <a:pt x="409" y="541"/>
                  </a:lnTo>
                  <a:lnTo>
                    <a:pt x="409" y="531"/>
                  </a:lnTo>
                  <a:lnTo>
                    <a:pt x="410" y="519"/>
                  </a:lnTo>
                  <a:lnTo>
                    <a:pt x="412" y="509"/>
                  </a:lnTo>
                  <a:lnTo>
                    <a:pt x="415" y="500"/>
                  </a:lnTo>
                  <a:lnTo>
                    <a:pt x="417" y="490"/>
                  </a:lnTo>
                  <a:lnTo>
                    <a:pt x="421" y="481"/>
                  </a:lnTo>
                  <a:lnTo>
                    <a:pt x="426" y="472"/>
                  </a:lnTo>
                  <a:lnTo>
                    <a:pt x="432" y="463"/>
                  </a:lnTo>
                  <a:lnTo>
                    <a:pt x="437" y="455"/>
                  </a:lnTo>
                  <a:lnTo>
                    <a:pt x="443" y="447"/>
                  </a:lnTo>
                  <a:lnTo>
                    <a:pt x="450" y="440"/>
                  </a:lnTo>
                  <a:lnTo>
                    <a:pt x="457" y="433"/>
                  </a:lnTo>
                  <a:lnTo>
                    <a:pt x="465" y="427"/>
                  </a:lnTo>
                  <a:lnTo>
                    <a:pt x="473" y="420"/>
                  </a:lnTo>
                  <a:lnTo>
                    <a:pt x="482" y="415"/>
                  </a:lnTo>
                  <a:lnTo>
                    <a:pt x="491" y="4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460">
              <a:extLst>
                <a:ext uri="{FF2B5EF4-FFF2-40B4-BE49-F238E27FC236}">
                  <a16:creationId xmlns:a16="http://schemas.microsoft.com/office/drawing/2014/main" id="{A9CFF46F-483E-4EDC-B94D-E08A01AAA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6050" y="5516563"/>
              <a:ext cx="114300" cy="119063"/>
            </a:xfrm>
            <a:custGeom>
              <a:avLst/>
              <a:gdLst>
                <a:gd name="T0" fmla="*/ 100 w 288"/>
                <a:gd name="T1" fmla="*/ 215 h 301"/>
                <a:gd name="T2" fmla="*/ 74 w 288"/>
                <a:gd name="T3" fmla="*/ 206 h 301"/>
                <a:gd name="T4" fmla="*/ 51 w 288"/>
                <a:gd name="T5" fmla="*/ 189 h 301"/>
                <a:gd name="T6" fmla="*/ 36 w 288"/>
                <a:gd name="T7" fmla="*/ 166 h 301"/>
                <a:gd name="T8" fmla="*/ 26 w 288"/>
                <a:gd name="T9" fmla="*/ 140 h 301"/>
                <a:gd name="T10" fmla="*/ 24 w 288"/>
                <a:gd name="T11" fmla="*/ 111 h 301"/>
                <a:gd name="T12" fmla="*/ 31 w 288"/>
                <a:gd name="T13" fmla="*/ 84 h 301"/>
                <a:gd name="T14" fmla="*/ 46 w 288"/>
                <a:gd name="T15" fmla="*/ 59 h 301"/>
                <a:gd name="T16" fmla="*/ 65 w 288"/>
                <a:gd name="T17" fmla="*/ 42 h 301"/>
                <a:gd name="T18" fmla="*/ 91 w 288"/>
                <a:gd name="T19" fmla="*/ 29 h 301"/>
                <a:gd name="T20" fmla="*/ 119 w 288"/>
                <a:gd name="T21" fmla="*/ 25 h 301"/>
                <a:gd name="T22" fmla="*/ 149 w 288"/>
                <a:gd name="T23" fmla="*/ 29 h 301"/>
                <a:gd name="T24" fmla="*/ 173 w 288"/>
                <a:gd name="T25" fmla="*/ 42 h 301"/>
                <a:gd name="T26" fmla="*/ 194 w 288"/>
                <a:gd name="T27" fmla="*/ 59 h 301"/>
                <a:gd name="T28" fmla="*/ 208 w 288"/>
                <a:gd name="T29" fmla="*/ 84 h 301"/>
                <a:gd name="T30" fmla="*/ 216 w 288"/>
                <a:gd name="T31" fmla="*/ 111 h 301"/>
                <a:gd name="T32" fmla="*/ 214 w 288"/>
                <a:gd name="T33" fmla="*/ 140 h 301"/>
                <a:gd name="T34" fmla="*/ 204 w 288"/>
                <a:gd name="T35" fmla="*/ 166 h 301"/>
                <a:gd name="T36" fmla="*/ 187 w 288"/>
                <a:gd name="T37" fmla="*/ 189 h 301"/>
                <a:gd name="T38" fmla="*/ 166 w 288"/>
                <a:gd name="T39" fmla="*/ 206 h 301"/>
                <a:gd name="T40" fmla="*/ 139 w 288"/>
                <a:gd name="T41" fmla="*/ 215 h 301"/>
                <a:gd name="T42" fmla="*/ 285 w 288"/>
                <a:gd name="T43" fmla="*/ 280 h 301"/>
                <a:gd name="T44" fmla="*/ 214 w 288"/>
                <a:gd name="T45" fmla="*/ 194 h 301"/>
                <a:gd name="T46" fmla="*/ 231 w 288"/>
                <a:gd name="T47" fmla="*/ 166 h 301"/>
                <a:gd name="T48" fmla="*/ 239 w 288"/>
                <a:gd name="T49" fmla="*/ 133 h 301"/>
                <a:gd name="T50" fmla="*/ 237 w 288"/>
                <a:gd name="T51" fmla="*/ 97 h 301"/>
                <a:gd name="T52" fmla="*/ 226 w 288"/>
                <a:gd name="T53" fmla="*/ 63 h 301"/>
                <a:gd name="T54" fmla="*/ 204 w 288"/>
                <a:gd name="T55" fmla="*/ 36 h 301"/>
                <a:gd name="T56" fmla="*/ 177 w 288"/>
                <a:gd name="T57" fmla="*/ 16 h 301"/>
                <a:gd name="T58" fmla="*/ 144 w 288"/>
                <a:gd name="T59" fmla="*/ 3 h 301"/>
                <a:gd name="T60" fmla="*/ 108 w 288"/>
                <a:gd name="T61" fmla="*/ 2 h 301"/>
                <a:gd name="T62" fmla="*/ 73 w 288"/>
                <a:gd name="T63" fmla="*/ 11 h 301"/>
                <a:gd name="T64" fmla="*/ 44 w 288"/>
                <a:gd name="T65" fmla="*/ 29 h 301"/>
                <a:gd name="T66" fmla="*/ 20 w 288"/>
                <a:gd name="T67" fmla="*/ 54 h 301"/>
                <a:gd name="T68" fmla="*/ 5 w 288"/>
                <a:gd name="T69" fmla="*/ 85 h 301"/>
                <a:gd name="T70" fmla="*/ 0 w 288"/>
                <a:gd name="T71" fmla="*/ 121 h 301"/>
                <a:gd name="T72" fmla="*/ 5 w 288"/>
                <a:gd name="T73" fmla="*/ 157 h 301"/>
                <a:gd name="T74" fmla="*/ 20 w 288"/>
                <a:gd name="T75" fmla="*/ 188 h 301"/>
                <a:gd name="T76" fmla="*/ 44 w 288"/>
                <a:gd name="T77" fmla="*/ 214 h 301"/>
                <a:gd name="T78" fmla="*/ 73 w 288"/>
                <a:gd name="T79" fmla="*/ 232 h 301"/>
                <a:gd name="T80" fmla="*/ 108 w 288"/>
                <a:gd name="T81" fmla="*/ 241 h 301"/>
                <a:gd name="T82" fmla="*/ 139 w 288"/>
                <a:gd name="T83" fmla="*/ 239 h 301"/>
                <a:gd name="T84" fmla="*/ 166 w 288"/>
                <a:gd name="T85" fmla="*/ 232 h 301"/>
                <a:gd name="T86" fmla="*/ 189 w 288"/>
                <a:gd name="T87" fmla="*/ 219 h 301"/>
                <a:gd name="T88" fmla="*/ 271 w 288"/>
                <a:gd name="T89" fmla="*/ 301 h 301"/>
                <a:gd name="T90" fmla="*/ 285 w 288"/>
                <a:gd name="T91" fmla="*/ 297 h 301"/>
                <a:gd name="T92" fmla="*/ 288 w 288"/>
                <a:gd name="T93" fmla="*/ 28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8" h="301">
                  <a:moveTo>
                    <a:pt x="119" y="217"/>
                  </a:moveTo>
                  <a:lnTo>
                    <a:pt x="110" y="216"/>
                  </a:lnTo>
                  <a:lnTo>
                    <a:pt x="100" y="215"/>
                  </a:lnTo>
                  <a:lnTo>
                    <a:pt x="91" y="212"/>
                  </a:lnTo>
                  <a:lnTo>
                    <a:pt x="82" y="210"/>
                  </a:lnTo>
                  <a:lnTo>
                    <a:pt x="74" y="206"/>
                  </a:lnTo>
                  <a:lnTo>
                    <a:pt x="65" y="201"/>
                  </a:lnTo>
                  <a:lnTo>
                    <a:pt x="59" y="196"/>
                  </a:lnTo>
                  <a:lnTo>
                    <a:pt x="51" y="189"/>
                  </a:lnTo>
                  <a:lnTo>
                    <a:pt x="46" y="182"/>
                  </a:lnTo>
                  <a:lnTo>
                    <a:pt x="40" y="175"/>
                  </a:lnTo>
                  <a:lnTo>
                    <a:pt x="36" y="166"/>
                  </a:lnTo>
                  <a:lnTo>
                    <a:pt x="31" y="158"/>
                  </a:lnTo>
                  <a:lnTo>
                    <a:pt x="28" y="149"/>
                  </a:lnTo>
                  <a:lnTo>
                    <a:pt x="26" y="140"/>
                  </a:lnTo>
                  <a:lnTo>
                    <a:pt x="24" y="130"/>
                  </a:lnTo>
                  <a:lnTo>
                    <a:pt x="23" y="121"/>
                  </a:lnTo>
                  <a:lnTo>
                    <a:pt x="24" y="111"/>
                  </a:lnTo>
                  <a:lnTo>
                    <a:pt x="26" y="102"/>
                  </a:lnTo>
                  <a:lnTo>
                    <a:pt x="28" y="93"/>
                  </a:lnTo>
                  <a:lnTo>
                    <a:pt x="31" y="84"/>
                  </a:lnTo>
                  <a:lnTo>
                    <a:pt x="36" y="75"/>
                  </a:lnTo>
                  <a:lnTo>
                    <a:pt x="40" y="67"/>
                  </a:lnTo>
                  <a:lnTo>
                    <a:pt x="46" y="59"/>
                  </a:lnTo>
                  <a:lnTo>
                    <a:pt x="51" y="53"/>
                  </a:lnTo>
                  <a:lnTo>
                    <a:pt x="59" y="47"/>
                  </a:lnTo>
                  <a:lnTo>
                    <a:pt x="65" y="42"/>
                  </a:lnTo>
                  <a:lnTo>
                    <a:pt x="74" y="36"/>
                  </a:lnTo>
                  <a:lnTo>
                    <a:pt x="82" y="33"/>
                  </a:lnTo>
                  <a:lnTo>
                    <a:pt x="91" y="29"/>
                  </a:lnTo>
                  <a:lnTo>
                    <a:pt x="100" y="26"/>
                  </a:lnTo>
                  <a:lnTo>
                    <a:pt x="110" y="25"/>
                  </a:lnTo>
                  <a:lnTo>
                    <a:pt x="119" y="25"/>
                  </a:lnTo>
                  <a:lnTo>
                    <a:pt x="130" y="25"/>
                  </a:lnTo>
                  <a:lnTo>
                    <a:pt x="139" y="26"/>
                  </a:lnTo>
                  <a:lnTo>
                    <a:pt x="149" y="29"/>
                  </a:lnTo>
                  <a:lnTo>
                    <a:pt x="157" y="33"/>
                  </a:lnTo>
                  <a:lnTo>
                    <a:pt x="166" y="36"/>
                  </a:lnTo>
                  <a:lnTo>
                    <a:pt x="173" y="42"/>
                  </a:lnTo>
                  <a:lnTo>
                    <a:pt x="181" y="47"/>
                  </a:lnTo>
                  <a:lnTo>
                    <a:pt x="187" y="53"/>
                  </a:lnTo>
                  <a:lnTo>
                    <a:pt x="194" y="59"/>
                  </a:lnTo>
                  <a:lnTo>
                    <a:pt x="199" y="67"/>
                  </a:lnTo>
                  <a:lnTo>
                    <a:pt x="204" y="75"/>
                  </a:lnTo>
                  <a:lnTo>
                    <a:pt x="208" y="84"/>
                  </a:lnTo>
                  <a:lnTo>
                    <a:pt x="212" y="93"/>
                  </a:lnTo>
                  <a:lnTo>
                    <a:pt x="214" y="102"/>
                  </a:lnTo>
                  <a:lnTo>
                    <a:pt x="216" y="111"/>
                  </a:lnTo>
                  <a:lnTo>
                    <a:pt x="216" y="121"/>
                  </a:lnTo>
                  <a:lnTo>
                    <a:pt x="216" y="130"/>
                  </a:lnTo>
                  <a:lnTo>
                    <a:pt x="214" y="140"/>
                  </a:lnTo>
                  <a:lnTo>
                    <a:pt x="212" y="149"/>
                  </a:lnTo>
                  <a:lnTo>
                    <a:pt x="208" y="158"/>
                  </a:lnTo>
                  <a:lnTo>
                    <a:pt x="204" y="166"/>
                  </a:lnTo>
                  <a:lnTo>
                    <a:pt x="199" y="175"/>
                  </a:lnTo>
                  <a:lnTo>
                    <a:pt x="194" y="182"/>
                  </a:lnTo>
                  <a:lnTo>
                    <a:pt x="187" y="189"/>
                  </a:lnTo>
                  <a:lnTo>
                    <a:pt x="181" y="196"/>
                  </a:lnTo>
                  <a:lnTo>
                    <a:pt x="173" y="201"/>
                  </a:lnTo>
                  <a:lnTo>
                    <a:pt x="166" y="206"/>
                  </a:lnTo>
                  <a:lnTo>
                    <a:pt x="157" y="210"/>
                  </a:lnTo>
                  <a:lnTo>
                    <a:pt x="149" y="212"/>
                  </a:lnTo>
                  <a:lnTo>
                    <a:pt x="139" y="215"/>
                  </a:lnTo>
                  <a:lnTo>
                    <a:pt x="130" y="216"/>
                  </a:lnTo>
                  <a:lnTo>
                    <a:pt x="119" y="217"/>
                  </a:lnTo>
                  <a:close/>
                  <a:moveTo>
                    <a:pt x="285" y="280"/>
                  </a:moveTo>
                  <a:lnTo>
                    <a:pt x="225" y="220"/>
                  </a:lnTo>
                  <a:lnTo>
                    <a:pt x="207" y="203"/>
                  </a:lnTo>
                  <a:lnTo>
                    <a:pt x="214" y="194"/>
                  </a:lnTo>
                  <a:lnTo>
                    <a:pt x="221" y="185"/>
                  </a:lnTo>
                  <a:lnTo>
                    <a:pt x="226" y="176"/>
                  </a:lnTo>
                  <a:lnTo>
                    <a:pt x="231" y="166"/>
                  </a:lnTo>
                  <a:lnTo>
                    <a:pt x="235" y="156"/>
                  </a:lnTo>
                  <a:lnTo>
                    <a:pt x="237" y="144"/>
                  </a:lnTo>
                  <a:lnTo>
                    <a:pt x="239" y="133"/>
                  </a:lnTo>
                  <a:lnTo>
                    <a:pt x="240" y="121"/>
                  </a:lnTo>
                  <a:lnTo>
                    <a:pt x="239" y="108"/>
                  </a:lnTo>
                  <a:lnTo>
                    <a:pt x="237" y="97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6" y="63"/>
                  </a:lnTo>
                  <a:lnTo>
                    <a:pt x="220" y="54"/>
                  </a:lnTo>
                  <a:lnTo>
                    <a:pt x="212" y="44"/>
                  </a:lnTo>
                  <a:lnTo>
                    <a:pt x="204" y="36"/>
                  </a:lnTo>
                  <a:lnTo>
                    <a:pt x="196" y="29"/>
                  </a:lnTo>
                  <a:lnTo>
                    <a:pt x="187" y="21"/>
                  </a:lnTo>
                  <a:lnTo>
                    <a:pt x="177" y="16"/>
                  </a:lnTo>
                  <a:lnTo>
                    <a:pt x="167" y="11"/>
                  </a:lnTo>
                  <a:lnTo>
                    <a:pt x="155" y="6"/>
                  </a:lnTo>
                  <a:lnTo>
                    <a:pt x="144" y="3"/>
                  </a:lnTo>
                  <a:lnTo>
                    <a:pt x="132" y="2"/>
                  </a:lnTo>
                  <a:lnTo>
                    <a:pt x="119" y="0"/>
                  </a:lnTo>
                  <a:lnTo>
                    <a:pt x="108" y="2"/>
                  </a:lnTo>
                  <a:lnTo>
                    <a:pt x="95" y="3"/>
                  </a:lnTo>
                  <a:lnTo>
                    <a:pt x="85" y="6"/>
                  </a:lnTo>
                  <a:lnTo>
                    <a:pt x="73" y="11"/>
                  </a:lnTo>
                  <a:lnTo>
                    <a:pt x="63" y="16"/>
                  </a:lnTo>
                  <a:lnTo>
                    <a:pt x="53" y="21"/>
                  </a:lnTo>
                  <a:lnTo>
                    <a:pt x="44" y="29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4" y="63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3"/>
                  </a:lnTo>
                  <a:lnTo>
                    <a:pt x="2" y="146"/>
                  </a:lnTo>
                  <a:lnTo>
                    <a:pt x="5" y="157"/>
                  </a:lnTo>
                  <a:lnTo>
                    <a:pt x="9" y="167"/>
                  </a:lnTo>
                  <a:lnTo>
                    <a:pt x="14" y="178"/>
                  </a:lnTo>
                  <a:lnTo>
                    <a:pt x="20" y="188"/>
                  </a:lnTo>
                  <a:lnTo>
                    <a:pt x="27" y="197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2"/>
                  </a:lnTo>
                  <a:lnTo>
                    <a:pt x="85" y="235"/>
                  </a:lnTo>
                  <a:lnTo>
                    <a:pt x="95" y="239"/>
                  </a:lnTo>
                  <a:lnTo>
                    <a:pt x="108" y="241"/>
                  </a:lnTo>
                  <a:lnTo>
                    <a:pt x="119" y="241"/>
                  </a:lnTo>
                  <a:lnTo>
                    <a:pt x="130" y="241"/>
                  </a:lnTo>
                  <a:lnTo>
                    <a:pt x="139" y="239"/>
                  </a:lnTo>
                  <a:lnTo>
                    <a:pt x="148" y="238"/>
                  </a:lnTo>
                  <a:lnTo>
                    <a:pt x="157" y="235"/>
                  </a:lnTo>
                  <a:lnTo>
                    <a:pt x="166" y="232"/>
                  </a:lnTo>
                  <a:lnTo>
                    <a:pt x="173" y="228"/>
                  </a:lnTo>
                  <a:lnTo>
                    <a:pt x="181" y="224"/>
                  </a:lnTo>
                  <a:lnTo>
                    <a:pt x="189" y="219"/>
                  </a:lnTo>
                  <a:lnTo>
                    <a:pt x="205" y="237"/>
                  </a:lnTo>
                  <a:lnTo>
                    <a:pt x="267" y="297"/>
                  </a:lnTo>
                  <a:lnTo>
                    <a:pt x="271" y="301"/>
                  </a:lnTo>
                  <a:lnTo>
                    <a:pt x="276" y="301"/>
                  </a:lnTo>
                  <a:lnTo>
                    <a:pt x="280" y="300"/>
                  </a:lnTo>
                  <a:lnTo>
                    <a:pt x="285" y="297"/>
                  </a:lnTo>
                  <a:lnTo>
                    <a:pt x="288" y="293"/>
                  </a:lnTo>
                  <a:lnTo>
                    <a:pt x="288" y="289"/>
                  </a:lnTo>
                  <a:lnTo>
                    <a:pt x="288" y="284"/>
                  </a:lnTo>
                  <a:lnTo>
                    <a:pt x="285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1FE9428-10B8-436E-8093-62D2E8C981FF}"/>
              </a:ext>
            </a:extLst>
          </p:cNvPr>
          <p:cNvCxnSpPr/>
          <p:nvPr/>
        </p:nvCxnSpPr>
        <p:spPr>
          <a:xfrm>
            <a:off x="2456873" y="5276792"/>
            <a:ext cx="0" cy="615194"/>
          </a:xfrm>
          <a:prstGeom prst="line">
            <a:avLst/>
          </a:prstGeom>
          <a:ln>
            <a:solidFill>
              <a:srgbClr val="F65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A835474-8C94-42CD-974A-3C7B47B6AACC}"/>
              </a:ext>
            </a:extLst>
          </p:cNvPr>
          <p:cNvCxnSpPr>
            <a:cxnSpLocks/>
          </p:cNvCxnSpPr>
          <p:nvPr/>
        </p:nvCxnSpPr>
        <p:spPr>
          <a:xfrm>
            <a:off x="4860348" y="3530742"/>
            <a:ext cx="0" cy="22204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D7B91FB-1528-418D-931D-4C8D6A8763C0}"/>
              </a:ext>
            </a:extLst>
          </p:cNvPr>
          <p:cNvCxnSpPr>
            <a:cxnSpLocks/>
          </p:cNvCxnSpPr>
          <p:nvPr/>
        </p:nvCxnSpPr>
        <p:spPr>
          <a:xfrm>
            <a:off x="232929" y="3530742"/>
            <a:ext cx="0" cy="22204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Diamond 112">
            <a:extLst>
              <a:ext uri="{FF2B5EF4-FFF2-40B4-BE49-F238E27FC236}">
                <a16:creationId xmlns:a16="http://schemas.microsoft.com/office/drawing/2014/main" id="{5B747564-1363-4570-B2B4-A221C9321101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E35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77974CB-E85A-4625-B3A2-0E4EEF293998}"/>
              </a:ext>
            </a:extLst>
          </p:cNvPr>
          <p:cNvGrpSpPr/>
          <p:nvPr/>
        </p:nvGrpSpPr>
        <p:grpSpPr>
          <a:xfrm>
            <a:off x="11591514" y="3129924"/>
            <a:ext cx="460952" cy="572711"/>
            <a:chOff x="5584825" y="2163763"/>
            <a:chExt cx="301625" cy="361951"/>
          </a:xfrm>
          <a:solidFill>
            <a:schemeClr val="bg1"/>
          </a:solidFill>
        </p:grpSpPr>
        <p:sp>
          <p:nvSpPr>
            <p:cNvPr id="115" name="Freeform 189">
              <a:extLst>
                <a:ext uri="{FF2B5EF4-FFF2-40B4-BE49-F238E27FC236}">
                  <a16:creationId xmlns:a16="http://schemas.microsoft.com/office/drawing/2014/main" id="{7235B11C-BE0A-4CC0-BD92-85712B4B4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2311401"/>
              <a:ext cx="123825" cy="101600"/>
            </a:xfrm>
            <a:custGeom>
              <a:avLst/>
              <a:gdLst>
                <a:gd name="T0" fmla="*/ 12 w 33"/>
                <a:gd name="T1" fmla="*/ 27 h 27"/>
                <a:gd name="T2" fmla="*/ 11 w 33"/>
                <a:gd name="T3" fmla="*/ 26 h 27"/>
                <a:gd name="T4" fmla="*/ 1 w 33"/>
                <a:gd name="T5" fmla="*/ 16 h 27"/>
                <a:gd name="T6" fmla="*/ 1 w 33"/>
                <a:gd name="T7" fmla="*/ 14 h 27"/>
                <a:gd name="T8" fmla="*/ 4 w 33"/>
                <a:gd name="T9" fmla="*/ 14 h 27"/>
                <a:gd name="T10" fmla="*/ 12 w 33"/>
                <a:gd name="T11" fmla="*/ 22 h 27"/>
                <a:gd name="T12" fmla="*/ 29 w 33"/>
                <a:gd name="T13" fmla="*/ 1 h 27"/>
                <a:gd name="T14" fmla="*/ 32 w 33"/>
                <a:gd name="T15" fmla="*/ 0 h 27"/>
                <a:gd name="T16" fmla="*/ 33 w 33"/>
                <a:gd name="T17" fmla="*/ 3 h 27"/>
                <a:gd name="T18" fmla="*/ 14 w 33"/>
                <a:gd name="T19" fmla="*/ 26 h 27"/>
                <a:gd name="T20" fmla="*/ 13 w 33"/>
                <a:gd name="T21" fmla="*/ 27 h 27"/>
                <a:gd name="T22" fmla="*/ 12 w 33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7">
                  <a:moveTo>
                    <a:pt x="12" y="27"/>
                  </a:moveTo>
                  <a:cubicBezTo>
                    <a:pt x="12" y="27"/>
                    <a:pt x="11" y="27"/>
                    <a:pt x="11" y="2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2" y="13"/>
                    <a:pt x="3" y="13"/>
                    <a:pt x="4" y="1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6" name="Freeform 190">
              <a:extLst>
                <a:ext uri="{FF2B5EF4-FFF2-40B4-BE49-F238E27FC236}">
                  <a16:creationId xmlns:a16="http://schemas.microsoft.com/office/drawing/2014/main" id="{57989F9A-3F44-475D-ACB0-97B2228F0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2163763"/>
              <a:ext cx="136525" cy="104775"/>
            </a:xfrm>
            <a:custGeom>
              <a:avLst/>
              <a:gdLst>
                <a:gd name="T0" fmla="*/ 34 w 36"/>
                <a:gd name="T1" fmla="*/ 8 h 28"/>
                <a:gd name="T2" fmla="*/ 28 w 36"/>
                <a:gd name="T3" fmla="*/ 8 h 28"/>
                <a:gd name="T4" fmla="*/ 18 w 36"/>
                <a:gd name="T5" fmla="*/ 0 h 28"/>
                <a:gd name="T6" fmla="*/ 8 w 36"/>
                <a:gd name="T7" fmla="*/ 8 h 28"/>
                <a:gd name="T8" fmla="*/ 2 w 36"/>
                <a:gd name="T9" fmla="*/ 8 h 28"/>
                <a:gd name="T10" fmla="*/ 0 w 36"/>
                <a:gd name="T11" fmla="*/ 10 h 28"/>
                <a:gd name="T12" fmla="*/ 0 w 36"/>
                <a:gd name="T13" fmla="*/ 26 h 28"/>
                <a:gd name="T14" fmla="*/ 2 w 36"/>
                <a:gd name="T15" fmla="*/ 28 h 28"/>
                <a:gd name="T16" fmla="*/ 34 w 36"/>
                <a:gd name="T17" fmla="*/ 28 h 28"/>
                <a:gd name="T18" fmla="*/ 36 w 36"/>
                <a:gd name="T19" fmla="*/ 26 h 28"/>
                <a:gd name="T20" fmla="*/ 36 w 36"/>
                <a:gd name="T21" fmla="*/ 10 h 28"/>
                <a:gd name="T22" fmla="*/ 34 w 36"/>
                <a:gd name="T2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34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7" name="Freeform 191">
              <a:extLst>
                <a:ext uri="{FF2B5EF4-FFF2-40B4-BE49-F238E27FC236}">
                  <a16:creationId xmlns:a16="http://schemas.microsoft.com/office/drawing/2014/main" id="{29EC8F0B-1243-46C7-8A7C-204FDD102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825" y="2209801"/>
              <a:ext cx="301625" cy="315913"/>
            </a:xfrm>
            <a:custGeom>
              <a:avLst/>
              <a:gdLst>
                <a:gd name="T0" fmla="*/ 78 w 80"/>
                <a:gd name="T1" fmla="*/ 0 h 84"/>
                <a:gd name="T2" fmla="*/ 62 w 80"/>
                <a:gd name="T3" fmla="*/ 0 h 84"/>
                <a:gd name="T4" fmla="*/ 62 w 80"/>
                <a:gd name="T5" fmla="*/ 8 h 84"/>
                <a:gd name="T6" fmla="*/ 70 w 80"/>
                <a:gd name="T7" fmla="*/ 8 h 84"/>
                <a:gd name="T8" fmla="*/ 72 w 80"/>
                <a:gd name="T9" fmla="*/ 10 h 84"/>
                <a:gd name="T10" fmla="*/ 72 w 80"/>
                <a:gd name="T11" fmla="*/ 58 h 84"/>
                <a:gd name="T12" fmla="*/ 72 w 80"/>
                <a:gd name="T13" fmla="*/ 59 h 84"/>
                <a:gd name="T14" fmla="*/ 58 w 80"/>
                <a:gd name="T15" fmla="*/ 75 h 84"/>
                <a:gd name="T16" fmla="*/ 56 w 80"/>
                <a:gd name="T17" fmla="*/ 76 h 84"/>
                <a:gd name="T18" fmla="*/ 10 w 80"/>
                <a:gd name="T19" fmla="*/ 76 h 84"/>
                <a:gd name="T20" fmla="*/ 8 w 80"/>
                <a:gd name="T21" fmla="*/ 74 h 84"/>
                <a:gd name="T22" fmla="*/ 8 w 80"/>
                <a:gd name="T23" fmla="*/ 10 h 84"/>
                <a:gd name="T24" fmla="*/ 10 w 80"/>
                <a:gd name="T25" fmla="*/ 8 h 84"/>
                <a:gd name="T26" fmla="*/ 18 w 80"/>
                <a:gd name="T27" fmla="*/ 8 h 84"/>
                <a:gd name="T28" fmla="*/ 18 w 80"/>
                <a:gd name="T29" fmla="*/ 0 h 84"/>
                <a:gd name="T30" fmla="*/ 2 w 80"/>
                <a:gd name="T31" fmla="*/ 0 h 84"/>
                <a:gd name="T32" fmla="*/ 0 w 80"/>
                <a:gd name="T33" fmla="*/ 2 h 84"/>
                <a:gd name="T34" fmla="*/ 0 w 80"/>
                <a:gd name="T35" fmla="*/ 82 h 84"/>
                <a:gd name="T36" fmla="*/ 2 w 80"/>
                <a:gd name="T37" fmla="*/ 84 h 84"/>
                <a:gd name="T38" fmla="*/ 78 w 80"/>
                <a:gd name="T39" fmla="*/ 84 h 84"/>
                <a:gd name="T40" fmla="*/ 80 w 80"/>
                <a:gd name="T41" fmla="*/ 82 h 84"/>
                <a:gd name="T42" fmla="*/ 80 w 80"/>
                <a:gd name="T43" fmla="*/ 2 h 84"/>
                <a:gd name="T44" fmla="*/ 78 w 80"/>
                <a:gd name="T4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84">
                  <a:moveTo>
                    <a:pt x="78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9"/>
                    <a:pt x="72" y="59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7" y="76"/>
                    <a:pt x="56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6"/>
                    <a:pt x="8" y="75"/>
                    <a:pt x="8" y="7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84"/>
                    <a:pt x="80" y="83"/>
                    <a:pt x="80" y="8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8" name="Freeform 192">
              <a:extLst>
                <a:ext uri="{FF2B5EF4-FFF2-40B4-BE49-F238E27FC236}">
                  <a16:creationId xmlns:a16="http://schemas.microsoft.com/office/drawing/2014/main" id="{6F4DBC69-1865-4340-8C8C-D216EF97E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025" y="2419351"/>
              <a:ext cx="57150" cy="65088"/>
            </a:xfrm>
            <a:custGeom>
              <a:avLst/>
              <a:gdLst>
                <a:gd name="T0" fmla="*/ 15 w 15"/>
                <a:gd name="T1" fmla="*/ 0 h 17"/>
                <a:gd name="T2" fmla="*/ 2 w 15"/>
                <a:gd name="T3" fmla="*/ 0 h 17"/>
                <a:gd name="T4" fmla="*/ 0 w 15"/>
                <a:gd name="T5" fmla="*/ 2 h 17"/>
                <a:gd name="T6" fmla="*/ 0 w 15"/>
                <a:gd name="T7" fmla="*/ 17 h 17"/>
                <a:gd name="T8" fmla="*/ 15 w 1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29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339531-76B2-4BA3-9D86-4660B51B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-980" b="36075"/>
          <a:stretch/>
        </p:blipFill>
        <p:spPr>
          <a:xfrm rot="5400000">
            <a:off x="-1650475" y="1240877"/>
            <a:ext cx="6762960" cy="4281209"/>
          </a:xfrm>
          <a:prstGeom prst="rect">
            <a:avLst/>
          </a:prstGeom>
          <a:noFill/>
        </p:spPr>
      </p:pic>
      <p:sp>
        <p:nvSpPr>
          <p:cNvPr id="113" name="Diamond 112">
            <a:extLst>
              <a:ext uri="{FF2B5EF4-FFF2-40B4-BE49-F238E27FC236}">
                <a16:creationId xmlns:a16="http://schemas.microsoft.com/office/drawing/2014/main" id="{5B747564-1363-4570-B2B4-A221C9321101}"/>
              </a:ext>
            </a:extLst>
          </p:cNvPr>
          <p:cNvSpPr/>
          <p:nvPr/>
        </p:nvSpPr>
        <p:spPr>
          <a:xfrm>
            <a:off x="11152015" y="2133600"/>
            <a:ext cx="2590800" cy="2590800"/>
          </a:xfrm>
          <a:prstGeom prst="diamond">
            <a:avLst/>
          </a:prstGeom>
          <a:solidFill>
            <a:srgbClr val="E35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77974CB-E85A-4625-B3A2-0E4EEF293998}"/>
              </a:ext>
            </a:extLst>
          </p:cNvPr>
          <p:cNvGrpSpPr/>
          <p:nvPr/>
        </p:nvGrpSpPr>
        <p:grpSpPr>
          <a:xfrm>
            <a:off x="11591514" y="3129924"/>
            <a:ext cx="460952" cy="572711"/>
            <a:chOff x="5584825" y="2163763"/>
            <a:chExt cx="301625" cy="361951"/>
          </a:xfrm>
          <a:solidFill>
            <a:schemeClr val="bg1"/>
          </a:solidFill>
        </p:grpSpPr>
        <p:sp>
          <p:nvSpPr>
            <p:cNvPr id="115" name="Freeform 189">
              <a:extLst>
                <a:ext uri="{FF2B5EF4-FFF2-40B4-BE49-F238E27FC236}">
                  <a16:creationId xmlns:a16="http://schemas.microsoft.com/office/drawing/2014/main" id="{7235B11C-BE0A-4CC0-BD92-85712B4B4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2311401"/>
              <a:ext cx="123825" cy="101600"/>
            </a:xfrm>
            <a:custGeom>
              <a:avLst/>
              <a:gdLst>
                <a:gd name="T0" fmla="*/ 12 w 33"/>
                <a:gd name="T1" fmla="*/ 27 h 27"/>
                <a:gd name="T2" fmla="*/ 11 w 33"/>
                <a:gd name="T3" fmla="*/ 26 h 27"/>
                <a:gd name="T4" fmla="*/ 1 w 33"/>
                <a:gd name="T5" fmla="*/ 16 h 27"/>
                <a:gd name="T6" fmla="*/ 1 w 33"/>
                <a:gd name="T7" fmla="*/ 14 h 27"/>
                <a:gd name="T8" fmla="*/ 4 w 33"/>
                <a:gd name="T9" fmla="*/ 14 h 27"/>
                <a:gd name="T10" fmla="*/ 12 w 33"/>
                <a:gd name="T11" fmla="*/ 22 h 27"/>
                <a:gd name="T12" fmla="*/ 29 w 33"/>
                <a:gd name="T13" fmla="*/ 1 h 27"/>
                <a:gd name="T14" fmla="*/ 32 w 33"/>
                <a:gd name="T15" fmla="*/ 0 h 27"/>
                <a:gd name="T16" fmla="*/ 33 w 33"/>
                <a:gd name="T17" fmla="*/ 3 h 27"/>
                <a:gd name="T18" fmla="*/ 14 w 33"/>
                <a:gd name="T19" fmla="*/ 26 h 27"/>
                <a:gd name="T20" fmla="*/ 13 w 33"/>
                <a:gd name="T21" fmla="*/ 27 h 27"/>
                <a:gd name="T22" fmla="*/ 12 w 33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7">
                  <a:moveTo>
                    <a:pt x="12" y="27"/>
                  </a:moveTo>
                  <a:cubicBezTo>
                    <a:pt x="12" y="27"/>
                    <a:pt x="11" y="27"/>
                    <a:pt x="11" y="2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2" y="13"/>
                    <a:pt x="3" y="13"/>
                    <a:pt x="4" y="1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6" name="Freeform 190">
              <a:extLst>
                <a:ext uri="{FF2B5EF4-FFF2-40B4-BE49-F238E27FC236}">
                  <a16:creationId xmlns:a16="http://schemas.microsoft.com/office/drawing/2014/main" id="{57989F9A-3F44-475D-ACB0-97B2228F0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2163763"/>
              <a:ext cx="136525" cy="104775"/>
            </a:xfrm>
            <a:custGeom>
              <a:avLst/>
              <a:gdLst>
                <a:gd name="T0" fmla="*/ 34 w 36"/>
                <a:gd name="T1" fmla="*/ 8 h 28"/>
                <a:gd name="T2" fmla="*/ 28 w 36"/>
                <a:gd name="T3" fmla="*/ 8 h 28"/>
                <a:gd name="T4" fmla="*/ 18 w 36"/>
                <a:gd name="T5" fmla="*/ 0 h 28"/>
                <a:gd name="T6" fmla="*/ 8 w 36"/>
                <a:gd name="T7" fmla="*/ 8 h 28"/>
                <a:gd name="T8" fmla="*/ 2 w 36"/>
                <a:gd name="T9" fmla="*/ 8 h 28"/>
                <a:gd name="T10" fmla="*/ 0 w 36"/>
                <a:gd name="T11" fmla="*/ 10 h 28"/>
                <a:gd name="T12" fmla="*/ 0 w 36"/>
                <a:gd name="T13" fmla="*/ 26 h 28"/>
                <a:gd name="T14" fmla="*/ 2 w 36"/>
                <a:gd name="T15" fmla="*/ 28 h 28"/>
                <a:gd name="T16" fmla="*/ 34 w 36"/>
                <a:gd name="T17" fmla="*/ 28 h 28"/>
                <a:gd name="T18" fmla="*/ 36 w 36"/>
                <a:gd name="T19" fmla="*/ 26 h 28"/>
                <a:gd name="T20" fmla="*/ 36 w 36"/>
                <a:gd name="T21" fmla="*/ 10 h 28"/>
                <a:gd name="T22" fmla="*/ 34 w 36"/>
                <a:gd name="T2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34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7" name="Freeform 191">
              <a:extLst>
                <a:ext uri="{FF2B5EF4-FFF2-40B4-BE49-F238E27FC236}">
                  <a16:creationId xmlns:a16="http://schemas.microsoft.com/office/drawing/2014/main" id="{29EC8F0B-1243-46C7-8A7C-204FDD102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825" y="2209801"/>
              <a:ext cx="301625" cy="315913"/>
            </a:xfrm>
            <a:custGeom>
              <a:avLst/>
              <a:gdLst>
                <a:gd name="T0" fmla="*/ 78 w 80"/>
                <a:gd name="T1" fmla="*/ 0 h 84"/>
                <a:gd name="T2" fmla="*/ 62 w 80"/>
                <a:gd name="T3" fmla="*/ 0 h 84"/>
                <a:gd name="T4" fmla="*/ 62 w 80"/>
                <a:gd name="T5" fmla="*/ 8 h 84"/>
                <a:gd name="T6" fmla="*/ 70 w 80"/>
                <a:gd name="T7" fmla="*/ 8 h 84"/>
                <a:gd name="T8" fmla="*/ 72 w 80"/>
                <a:gd name="T9" fmla="*/ 10 h 84"/>
                <a:gd name="T10" fmla="*/ 72 w 80"/>
                <a:gd name="T11" fmla="*/ 58 h 84"/>
                <a:gd name="T12" fmla="*/ 72 w 80"/>
                <a:gd name="T13" fmla="*/ 59 h 84"/>
                <a:gd name="T14" fmla="*/ 58 w 80"/>
                <a:gd name="T15" fmla="*/ 75 h 84"/>
                <a:gd name="T16" fmla="*/ 56 w 80"/>
                <a:gd name="T17" fmla="*/ 76 h 84"/>
                <a:gd name="T18" fmla="*/ 10 w 80"/>
                <a:gd name="T19" fmla="*/ 76 h 84"/>
                <a:gd name="T20" fmla="*/ 8 w 80"/>
                <a:gd name="T21" fmla="*/ 74 h 84"/>
                <a:gd name="T22" fmla="*/ 8 w 80"/>
                <a:gd name="T23" fmla="*/ 10 h 84"/>
                <a:gd name="T24" fmla="*/ 10 w 80"/>
                <a:gd name="T25" fmla="*/ 8 h 84"/>
                <a:gd name="T26" fmla="*/ 18 w 80"/>
                <a:gd name="T27" fmla="*/ 8 h 84"/>
                <a:gd name="T28" fmla="*/ 18 w 80"/>
                <a:gd name="T29" fmla="*/ 0 h 84"/>
                <a:gd name="T30" fmla="*/ 2 w 80"/>
                <a:gd name="T31" fmla="*/ 0 h 84"/>
                <a:gd name="T32" fmla="*/ 0 w 80"/>
                <a:gd name="T33" fmla="*/ 2 h 84"/>
                <a:gd name="T34" fmla="*/ 0 w 80"/>
                <a:gd name="T35" fmla="*/ 82 h 84"/>
                <a:gd name="T36" fmla="*/ 2 w 80"/>
                <a:gd name="T37" fmla="*/ 84 h 84"/>
                <a:gd name="T38" fmla="*/ 78 w 80"/>
                <a:gd name="T39" fmla="*/ 84 h 84"/>
                <a:gd name="T40" fmla="*/ 80 w 80"/>
                <a:gd name="T41" fmla="*/ 82 h 84"/>
                <a:gd name="T42" fmla="*/ 80 w 80"/>
                <a:gd name="T43" fmla="*/ 2 h 84"/>
                <a:gd name="T44" fmla="*/ 78 w 80"/>
                <a:gd name="T4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84">
                  <a:moveTo>
                    <a:pt x="78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9"/>
                    <a:pt x="72" y="59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7" y="76"/>
                    <a:pt x="56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6"/>
                    <a:pt x="8" y="75"/>
                    <a:pt x="8" y="7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84"/>
                    <a:pt x="80" y="83"/>
                    <a:pt x="80" y="8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  <p:sp>
          <p:nvSpPr>
            <p:cNvPr id="118" name="Freeform 192">
              <a:extLst>
                <a:ext uri="{FF2B5EF4-FFF2-40B4-BE49-F238E27FC236}">
                  <a16:creationId xmlns:a16="http://schemas.microsoft.com/office/drawing/2014/main" id="{6F4DBC69-1865-4340-8C8C-D216EF97E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025" y="2419351"/>
              <a:ext cx="57150" cy="65088"/>
            </a:xfrm>
            <a:custGeom>
              <a:avLst/>
              <a:gdLst>
                <a:gd name="T0" fmla="*/ 15 w 15"/>
                <a:gd name="T1" fmla="*/ 0 h 17"/>
                <a:gd name="T2" fmla="*/ 2 w 15"/>
                <a:gd name="T3" fmla="*/ 0 h 17"/>
                <a:gd name="T4" fmla="*/ 0 w 15"/>
                <a:gd name="T5" fmla="*/ 2 h 17"/>
                <a:gd name="T6" fmla="*/ 0 w 15"/>
                <a:gd name="T7" fmla="*/ 17 h 17"/>
                <a:gd name="T8" fmla="*/ 15 w 1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UVN Bai Hoc" panose="0207040306030A020402" pitchFamily="18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CFCB8265-8638-4ED3-B8A9-ADB731A2DC2B}"/>
              </a:ext>
            </a:extLst>
          </p:cNvPr>
          <p:cNvSpPr/>
          <p:nvPr/>
        </p:nvSpPr>
        <p:spPr>
          <a:xfrm>
            <a:off x="1969974" y="688623"/>
            <a:ext cx="46875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err="1">
                <a:latin typeface="UVN Bai Hoc" panose="0207040306030A020402" pitchFamily="18" charset="0"/>
              </a:rPr>
              <a:t>Môi</a:t>
            </a:r>
            <a:r>
              <a:rPr lang="en-US" sz="4000" dirty="0">
                <a:latin typeface="UVN Bai Hoc" panose="0207040306030A020402" pitchFamily="18" charset="0"/>
              </a:rPr>
              <a:t> tr</a:t>
            </a:r>
            <a:r>
              <a:rPr lang="vi-VN" sz="4000" dirty="0">
                <a:latin typeface="UVN Bai Hoc" panose="0207040306030A020402" pitchFamily="18" charset="0"/>
              </a:rPr>
              <a:t>ư</a:t>
            </a:r>
            <a:r>
              <a:rPr lang="en-US" sz="4000" dirty="0" err="1">
                <a:latin typeface="UVN Bai Hoc" panose="0207040306030A020402" pitchFamily="18" charset="0"/>
              </a:rPr>
              <a:t>ờng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phát</a:t>
            </a:r>
            <a:r>
              <a:rPr lang="en-US" sz="4000" dirty="0">
                <a:latin typeface="UVN Bai Hoc" panose="0207040306030A020402" pitchFamily="18" charset="0"/>
              </a:rPr>
              <a:t> </a:t>
            </a:r>
            <a:r>
              <a:rPr lang="en-US" sz="4000" dirty="0" err="1">
                <a:latin typeface="UVN Bai Hoc" panose="0207040306030A020402" pitchFamily="18" charset="0"/>
              </a:rPr>
              <a:t>triển</a:t>
            </a:r>
            <a:endParaRPr lang="en-US" sz="4000" dirty="0">
              <a:latin typeface="UVN Bai Hoc" panose="0207040306030A020402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0D9BC-B37D-4C74-869F-3659F5670651}"/>
              </a:ext>
            </a:extLst>
          </p:cNvPr>
          <p:cNvSpPr txBox="1"/>
          <p:nvPr/>
        </p:nvSpPr>
        <p:spPr>
          <a:xfrm>
            <a:off x="6927012" y="5089585"/>
            <a:ext cx="3231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UVN Bai Hoc" panose="0207040306030A020402" pitchFamily="18" charset="0"/>
              </a:rPr>
              <a:t>Arduino IDE (1.8.5)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B6748-12B3-49A9-896A-1F664F25B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80" y="1716657"/>
            <a:ext cx="3901753" cy="2445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699C1-758B-408F-B98A-B37E58066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472" y="1730236"/>
            <a:ext cx="5178372" cy="45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9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372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.VnArabia</vt:lpstr>
      <vt:lpstr>.VnBahamasB</vt:lpstr>
      <vt:lpstr>Arial</vt:lpstr>
      <vt:lpstr>Calibri</vt:lpstr>
      <vt:lpstr>Calibri Light</vt:lpstr>
      <vt:lpstr>Times New Roman</vt:lpstr>
      <vt:lpstr>UVN Bai Hoc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KIzzN Blizkawinjiz</dc:creator>
  <cp:lastModifiedBy>KIzzN Blizkawinjiz</cp:lastModifiedBy>
  <cp:revision>31</cp:revision>
  <dcterms:created xsi:type="dcterms:W3CDTF">2019-05-20T17:21:21Z</dcterms:created>
  <dcterms:modified xsi:type="dcterms:W3CDTF">2019-05-20T22:18:32Z</dcterms:modified>
</cp:coreProperties>
</file>